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4" r:id="rId1"/>
  </p:sldMasterIdLst>
  <p:sldIdLst>
    <p:sldId id="256" r:id="rId2"/>
    <p:sldId id="429" r:id="rId3"/>
    <p:sldId id="430" r:id="rId4"/>
    <p:sldId id="434" r:id="rId5"/>
    <p:sldId id="444" r:id="rId6"/>
    <p:sldId id="439" r:id="rId7"/>
    <p:sldId id="416" r:id="rId8"/>
    <p:sldId id="440" r:id="rId9"/>
    <p:sldId id="417" r:id="rId10"/>
    <p:sldId id="470" r:id="rId11"/>
    <p:sldId id="469" r:id="rId12"/>
    <p:sldId id="463" r:id="rId13"/>
    <p:sldId id="461" r:id="rId14"/>
    <p:sldId id="454" r:id="rId15"/>
    <p:sldId id="455" r:id="rId16"/>
    <p:sldId id="448" r:id="rId17"/>
    <p:sldId id="423" r:id="rId18"/>
    <p:sldId id="424" r:id="rId19"/>
    <p:sldId id="443" r:id="rId20"/>
    <p:sldId id="450" r:id="rId21"/>
    <p:sldId id="451" r:id="rId2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 userDrawn="1">
          <p15:clr>
            <a:srgbClr val="A4A3A4"/>
          </p15:clr>
        </p15:guide>
        <p15:guide id="2" orient="horz" pos="3634" userDrawn="1">
          <p15:clr>
            <a:srgbClr val="A4A3A4"/>
          </p15:clr>
        </p15:guide>
        <p15:guide id="3" pos="3961" userDrawn="1">
          <p15:clr>
            <a:srgbClr val="A4A3A4"/>
          </p15:clr>
        </p15:guide>
        <p15:guide id="4" pos="6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92" autoAdjust="0"/>
    <p:restoredTop sz="94681" autoAdjust="0"/>
  </p:normalViewPr>
  <p:slideViewPr>
    <p:cSldViewPr snapToGrid="0">
      <p:cViewPr varScale="1">
        <p:scale>
          <a:sx n="103" d="100"/>
          <a:sy n="103" d="100"/>
        </p:scale>
        <p:origin x="114" y="138"/>
      </p:cViewPr>
      <p:guideLst>
        <p:guide orient="horz" pos="2156"/>
        <p:guide orient="horz" pos="3634"/>
        <p:guide pos="3961"/>
        <p:guide pos="631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108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714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639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6646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0883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318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252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583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784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399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401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770" b="0" i="0">
                <a:solidFill>
                  <a:srgbClr val="7D7D7D"/>
                </a:solidFill>
                <a:latin typeface="Arial Unicode MS"/>
                <a:cs typeface="Arial Unicode MS"/>
              </a:defRPr>
            </a:lvl1pPr>
          </a:lstStyle>
          <a:p>
            <a:pPr marL="12488">
              <a:lnSpc>
                <a:spcPts val="855"/>
              </a:lnSpc>
            </a:pPr>
            <a:r>
              <a:rPr lang="ko-KR" altLang="en-US" spc="-107"/>
              <a:t>서울삼선중학교</a:t>
            </a:r>
            <a:r>
              <a:rPr lang="ko-KR" altLang="en-US" spc="73"/>
              <a:t> </a:t>
            </a:r>
            <a:r>
              <a:rPr lang="ko-KR" altLang="en-US" spc="-111"/>
              <a:t>그린스마트</a:t>
            </a:r>
            <a:r>
              <a:rPr lang="ko-KR" altLang="en-US" spc="60"/>
              <a:t> </a:t>
            </a:r>
            <a:r>
              <a:rPr lang="ko-KR" altLang="en-US" spc="-107"/>
              <a:t>미래학교사업</a:t>
            </a:r>
            <a:r>
              <a:rPr lang="ko-KR" altLang="en-US" spc="73"/>
              <a:t> </a:t>
            </a:r>
            <a:r>
              <a:rPr lang="ko-KR" altLang="en-US" spc="-68"/>
              <a:t>사전</a:t>
            </a:r>
            <a:r>
              <a:rPr lang="en-US" altLang="ko-KR" spc="-68"/>
              <a:t>[</a:t>
            </a:r>
            <a:r>
              <a:rPr lang="ko-KR" altLang="en-US" spc="-68"/>
              <a:t>건축</a:t>
            </a:r>
            <a:r>
              <a:rPr lang="en-US" altLang="ko-KR" spc="-68"/>
              <a:t>]</a:t>
            </a:r>
            <a:r>
              <a:rPr lang="ko-KR" altLang="en-US" spc="-68"/>
              <a:t>기획</a:t>
            </a:r>
            <a:endParaRPr lang="ko-KR" altLang="en-US" spc="-68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7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81991">
              <a:lnSpc>
                <a:spcPts val="817"/>
              </a:lnSpc>
            </a:pPr>
            <a:fld id="{81D60167-4931-47E6-BA6A-407CBD079E47}" type="slidenum">
              <a:rPr lang="en-US" altLang="ko-KR" spc="-21" smtClean="0"/>
              <a:pPr marL="81991">
                <a:lnSpc>
                  <a:spcPts val="817"/>
                </a:lnSpc>
              </a:pPr>
              <a:t>‹#›</a:t>
            </a:fld>
            <a:endParaRPr lang="en-US" altLang="ko-KR" spc="-21" dirty="0"/>
          </a:p>
        </p:txBody>
      </p:sp>
    </p:spTree>
    <p:extLst>
      <p:ext uri="{BB962C8B-B14F-4D97-AF65-F5344CB8AC3E}">
        <p14:creationId xmlns:p14="http://schemas.microsoft.com/office/powerpoint/2010/main" val="4156423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53922-9D34-4692-ABAE-D9167D060046}" type="datetimeFigureOut">
              <a:rPr lang="ko-KR" altLang="en-US" smtClean="0"/>
              <a:t>2025-09-05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5CC2A-E3BA-4B8F-8829-DD03842091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79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1.jpe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2.jpeg"/><Relationship Id="rId7" Type="http://schemas.openxmlformats.org/officeDocument/2006/relationships/image" Target="../media/image3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7">
            <a:extLst>
              <a:ext uri="{FF2B5EF4-FFF2-40B4-BE49-F238E27FC236}">
                <a16:creationId xmlns:a16="http://schemas.microsoft.com/office/drawing/2014/main" id="{C6706312-CC20-4E46-8FE1-E27FD378F97B}"/>
              </a:ext>
            </a:extLst>
          </p:cNvPr>
          <p:cNvSpPr txBox="1"/>
          <p:nvPr/>
        </p:nvSpPr>
        <p:spPr>
          <a:xfrm>
            <a:off x="3824647" y="3161943"/>
            <a:ext cx="4682044" cy="328612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 algn="ctr">
              <a:spcBef>
                <a:spcPts val="162"/>
              </a:spcBef>
            </a:pPr>
            <a:r>
              <a:rPr sz="2000" spc="-137" dirty="0" err="1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2000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lang="ko-KR" altLang="en-US" sz="2000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그린스마트</a:t>
            </a:r>
            <a:r>
              <a:rPr lang="ko-KR" altLang="en-US" sz="2000" spc="-141" dirty="0">
                <a:solidFill>
                  <a:srgbClr val="7D7D7D"/>
                </a:solidFill>
                <a:latin typeface="Arial Unicode MS"/>
                <a:cs typeface="Arial Unicode MS"/>
              </a:rPr>
              <a:t> 미래학교 사전</a:t>
            </a:r>
            <a:r>
              <a:rPr lang="ko-KR" altLang="en-US" sz="2000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2000" dirty="0">
              <a:latin typeface="Arial Unicode MS"/>
              <a:cs typeface="Arial Unicode M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AC3FA4-E365-5294-B08A-D593694AF5CC}"/>
              </a:ext>
            </a:extLst>
          </p:cNvPr>
          <p:cNvSpPr txBox="1"/>
          <p:nvPr/>
        </p:nvSpPr>
        <p:spPr>
          <a:xfrm>
            <a:off x="5626098" y="4282751"/>
            <a:ext cx="1079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(2025. 7.)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18898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7">
            <a:extLst>
              <a:ext uri="{FF2B5EF4-FFF2-40B4-BE49-F238E27FC236}">
                <a16:creationId xmlns:a16="http://schemas.microsoft.com/office/drawing/2014/main" id="{687C864D-0C07-4984-AE55-E5C32D9237FA}"/>
              </a:ext>
            </a:extLst>
          </p:cNvPr>
          <p:cNvSpPr txBox="1"/>
          <p:nvPr/>
        </p:nvSpPr>
        <p:spPr>
          <a:xfrm>
            <a:off x="2141280" y="415587"/>
            <a:ext cx="1655042" cy="178699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 err="1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0E6CEAF-E9EE-40BC-A707-744B128F8CC4}"/>
              </a:ext>
            </a:extLst>
          </p:cNvPr>
          <p:cNvSpPr/>
          <p:nvPr/>
        </p:nvSpPr>
        <p:spPr>
          <a:xfrm>
            <a:off x="5272249" y="2523837"/>
            <a:ext cx="1936428" cy="23615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860">
              <a:lnSpc>
                <a:spcPct val="150000"/>
              </a:lnSpc>
              <a:spcBef>
                <a:spcPts val="103"/>
              </a:spcBef>
            </a:pPr>
            <a:r>
              <a:rPr lang="en-US" altLang="ko-KR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1. 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사업 배경 및 목적</a:t>
            </a:r>
            <a:endParaRPr lang="en-US" altLang="ko-KR" sz="120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0860">
              <a:lnSpc>
                <a:spcPct val="150000"/>
              </a:lnSpc>
              <a:spcBef>
                <a:spcPts val="103"/>
              </a:spcBef>
            </a:pPr>
            <a:r>
              <a:rPr lang="en-US" altLang="ko-KR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2. 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사업대상지 현황</a:t>
            </a:r>
            <a:endParaRPr lang="en-US" altLang="ko-KR" sz="120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0860">
              <a:lnSpc>
                <a:spcPct val="150000"/>
              </a:lnSpc>
              <a:spcBef>
                <a:spcPts val="103"/>
              </a:spcBef>
            </a:pPr>
            <a:r>
              <a:rPr lang="en-US" altLang="ko-KR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3. 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건축개요</a:t>
            </a:r>
            <a:endParaRPr lang="en-US" altLang="ko-KR" sz="120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0860">
              <a:lnSpc>
                <a:spcPct val="150000"/>
              </a:lnSpc>
              <a:spcBef>
                <a:spcPts val="103"/>
              </a:spcBef>
            </a:pPr>
            <a:r>
              <a:rPr lang="en-US" altLang="ko-KR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4. 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배치대안 비교</a:t>
            </a:r>
            <a:endParaRPr lang="en-US" altLang="ko-KR" sz="120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0860">
              <a:lnSpc>
                <a:spcPct val="150000"/>
              </a:lnSpc>
              <a:spcBef>
                <a:spcPts val="103"/>
              </a:spcBef>
            </a:pP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   </a:t>
            </a:r>
            <a:r>
              <a:rPr lang="ko-KR" altLang="en-US" sz="1200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배치안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en-US" altLang="ko-KR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_ ALT 1 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중정형</a:t>
            </a:r>
            <a:endParaRPr lang="en-US" altLang="ko-KR" sz="120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0860">
              <a:lnSpc>
                <a:spcPct val="150000"/>
              </a:lnSpc>
              <a:spcBef>
                <a:spcPts val="103"/>
              </a:spcBef>
            </a:pP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   </a:t>
            </a:r>
            <a:r>
              <a:rPr lang="ko-KR" altLang="en-US" sz="1200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배치안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en-US" altLang="ko-KR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_ ALT 2 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분리형</a:t>
            </a:r>
          </a:p>
          <a:p>
            <a:pPr marL="10860">
              <a:lnSpc>
                <a:spcPct val="150000"/>
              </a:lnSpc>
              <a:spcBef>
                <a:spcPts val="103"/>
              </a:spcBef>
            </a:pP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   </a:t>
            </a:r>
            <a:r>
              <a:rPr lang="ko-KR" altLang="en-US" sz="1200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배치안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en-US" altLang="ko-KR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_ ALT 3 </a:t>
            </a:r>
            <a:r>
              <a:rPr lang="ko-KR" altLang="en-US" sz="1200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ㄷ자형</a:t>
            </a:r>
            <a:endParaRPr lang="en-US" altLang="ko-KR" sz="120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0860">
              <a:lnSpc>
                <a:spcPct val="150000"/>
              </a:lnSpc>
              <a:spcBef>
                <a:spcPts val="103"/>
              </a:spcBef>
            </a:pPr>
            <a:r>
              <a:rPr lang="en-US" altLang="ko-KR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5. </a:t>
            </a:r>
            <a:r>
              <a:rPr lang="ko-KR" altLang="en-US" sz="120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기타사항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C29CE6C-9548-4E43-BD91-2E3359AE710F}"/>
              </a:ext>
            </a:extLst>
          </p:cNvPr>
          <p:cNvSpPr/>
          <p:nvPr/>
        </p:nvSpPr>
        <p:spPr>
          <a:xfrm>
            <a:off x="5821886" y="1881223"/>
            <a:ext cx="548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860" algn="r">
              <a:spcBef>
                <a:spcPts val="103"/>
              </a:spcBef>
            </a:pPr>
            <a:r>
              <a:rPr lang="ko-KR" altLang="en-US" sz="1600" b="1" spc="-150" dirty="0">
                <a:solidFill>
                  <a:srgbClr val="464646"/>
                </a:solidFill>
                <a:latin typeface="함초롬바탕"/>
                <a:ea typeface="함초롬바탕" panose="02030604000101010101" pitchFamily="18" charset="-127"/>
                <a:cs typeface="함초롬바탕"/>
              </a:rPr>
              <a:t>목차</a:t>
            </a:r>
            <a:endParaRPr lang="ko-KR" altLang="en-US" sz="1600" b="1" spc="-15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74201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7"/>
          <p:cNvSpPr txBox="1"/>
          <p:nvPr/>
        </p:nvSpPr>
        <p:spPr>
          <a:xfrm>
            <a:off x="2141280" y="415586"/>
            <a:ext cx="2236756" cy="402030"/>
          </a:xfrm>
          <a:prstGeom prst="rect">
            <a:avLst/>
          </a:prstGeom>
        </p:spPr>
        <p:txBody>
          <a:bodyPr vert="horz" wrap="square" lIns="0" tIns="20634" rIns="0" bIns="0">
            <a:spAutoFit/>
          </a:bodyPr>
          <a:lstStyle/>
          <a:p>
            <a:pPr marL="10860">
              <a:spcBef>
                <a:spcPts val="162"/>
              </a:spcBef>
              <a:defRPr/>
            </a:pPr>
            <a:r>
              <a:rPr sz="1026" spc="-137" dirty="0" err="1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 err="1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spc="-90" dirty="0">
              <a:solidFill>
                <a:srgbClr val="7D7D7D"/>
              </a:solidFill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  <a:defRPr/>
            </a:pPr>
            <a:r>
              <a:rPr lang="ko-KR" altLang="en-US" sz="1368" b="1" spc="-150" dirty="0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사업 배경 및 목적</a:t>
            </a:r>
            <a:endParaRPr sz="1368" b="1" spc="-150" dirty="0">
              <a:solidFill>
                <a:srgbClr val="464646"/>
              </a:solidFill>
              <a:latin typeface="함초롬바탕"/>
              <a:ea typeface="함초롬바탕"/>
              <a:cs typeface="함초롬바탕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387997" y="1375492"/>
            <a:ext cx="7029450" cy="220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2890" indent="-229235">
              <a:lnSpc>
                <a:spcPts val="1000"/>
              </a:lnSpc>
              <a:spcBef>
                <a:spcPts val="985"/>
              </a:spcBef>
              <a:buAutoNum type="arabicPeriod"/>
              <a:tabLst>
                <a:tab pos="263525" algn="l"/>
              </a:tabLst>
              <a:defRPr/>
            </a:pP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과업명</a:t>
            </a:r>
            <a:r>
              <a:rPr lang="en-US" altLang="ko-KR" sz="1100" spc="-140">
                <a:latin typeface="함초롬바탕"/>
                <a:ea typeface="함초롬바탕"/>
                <a:cs typeface="함초롬바탕"/>
              </a:rPr>
              <a:t>:</a:t>
            </a: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 삼선중학교 그린스마트 미래학교 개축 사전기획 용역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141281" y="1035509"/>
            <a:ext cx="13106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indent="-285750">
              <a:buFont typeface="Wingdings"/>
              <a:buChar char="ü"/>
              <a:defRPr/>
            </a:pPr>
            <a:r>
              <a:rPr lang="ko-KR" altLang="en-US" sz="1400" b="1" spc="-140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사업의 개요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387997" y="2060183"/>
            <a:ext cx="7662723" cy="5666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655">
              <a:lnSpc>
                <a:spcPct val="150000"/>
              </a:lnSpc>
              <a:spcBef>
                <a:spcPts val="985"/>
              </a:spcBef>
              <a:tabLst>
                <a:tab pos="263525" algn="l"/>
              </a:tabLst>
              <a:defRPr/>
            </a:pP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한국판 뉴딜정책의 일환으로 교육분야의 ‘그린 스마트 미래학교’ 사업 추진에 따라 </a:t>
            </a:r>
            <a:r>
              <a:rPr lang="en-US" altLang="ko-KR" sz="1100" spc="-140">
                <a:latin typeface="함초롬바탕"/>
                <a:ea typeface="함초롬바탕"/>
                <a:cs typeface="함초롬바탕"/>
              </a:rPr>
              <a:t>40</a:t>
            </a: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년 이상 경과된 노후 학교 건물에 대해 개축을 통한 교육여건을  개선하여 학생들의 삶의 질을 향상시키고</a:t>
            </a:r>
            <a:r>
              <a:rPr lang="en-US" altLang="ko-KR" sz="1100" spc="-140">
                <a:latin typeface="함초롬바탕"/>
                <a:ea typeface="함초롬바탕"/>
                <a:cs typeface="함초롬바탕"/>
              </a:rPr>
              <a:t>,</a:t>
            </a: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 다양한 교육 과정에 공간적으로 변화</a:t>
            </a:r>
            <a:r>
              <a:rPr lang="en-US" altLang="ko-KR" sz="1100" spc="-140">
                <a:latin typeface="함초롬바탕"/>
                <a:ea typeface="함초롬바탕"/>
                <a:cs typeface="함초롬바탕"/>
              </a:rPr>
              <a:t>·</a:t>
            </a: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대응하여 미래학교를 조성하고자 함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141281" y="1825742"/>
            <a:ext cx="13619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indent="-285750">
              <a:buFont typeface="Wingdings"/>
              <a:buChar char="ü"/>
              <a:defRPr/>
            </a:pPr>
            <a:r>
              <a:rPr lang="ko-KR" altLang="en-US" sz="1400" b="1" spc="-140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사업의 목적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464197" y="3099694"/>
            <a:ext cx="738703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655">
              <a:spcBef>
                <a:spcPts val="985"/>
              </a:spcBef>
              <a:tabLst>
                <a:tab pos="263525" algn="l"/>
              </a:tabLst>
              <a:defRPr/>
            </a:pP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삼선중학교는</a:t>
            </a:r>
            <a:r>
              <a:rPr lang="ko-KR" altLang="en-US" sz="1100" spc="-2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본관동의</a:t>
            </a:r>
            <a:r>
              <a:rPr lang="ko-KR" altLang="en-US" sz="1100" spc="-2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경우</a:t>
            </a:r>
            <a:r>
              <a:rPr lang="ko-KR" altLang="en-US" sz="1100" spc="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지어진</a:t>
            </a:r>
            <a:r>
              <a:rPr lang="ko-KR" altLang="en-US" sz="110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지</a:t>
            </a:r>
            <a:r>
              <a:rPr lang="ko-KR" altLang="en-US" sz="1100" spc="15">
                <a:latin typeface="함초롬바탕"/>
                <a:ea typeface="함초롬바탕"/>
                <a:cs typeface="함초롬바탕"/>
              </a:rPr>
              <a:t> </a:t>
            </a:r>
            <a:r>
              <a:rPr lang="en-US" altLang="ko-KR" sz="1100" spc="-20">
                <a:latin typeface="함초롬바탕"/>
                <a:ea typeface="함초롬바탕"/>
                <a:cs typeface="함초롬바탕"/>
              </a:rPr>
              <a:t>62</a:t>
            </a:r>
            <a:r>
              <a:rPr lang="ko-KR" altLang="en-US" sz="1100" spc="-20">
                <a:latin typeface="함초롬바탕"/>
                <a:ea typeface="함초롬바탕"/>
                <a:cs typeface="함초롬바탕"/>
              </a:rPr>
              <a:t>년</a:t>
            </a:r>
            <a:r>
              <a:rPr lang="en-US" altLang="ko-KR" sz="1100" spc="-20"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후관동의</a:t>
            </a:r>
            <a:r>
              <a:rPr lang="ko-KR" altLang="en-US" sz="1100" spc="-2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경우</a:t>
            </a:r>
            <a:r>
              <a:rPr lang="ko-KR" altLang="en-US" sz="1100">
                <a:latin typeface="함초롬바탕"/>
                <a:ea typeface="함초롬바탕"/>
                <a:cs typeface="함초롬바탕"/>
              </a:rPr>
              <a:t> </a:t>
            </a:r>
            <a:r>
              <a:rPr lang="en-US" altLang="ko-KR" sz="1100" spc="-70">
                <a:latin typeface="함초롬바탕"/>
                <a:ea typeface="함초롬바탕"/>
                <a:cs typeface="함초롬바탕"/>
              </a:rPr>
              <a:t>60</a:t>
            </a:r>
            <a:r>
              <a:rPr lang="ko-KR" altLang="en-US" sz="1100" spc="-70">
                <a:latin typeface="함초롬바탕"/>
                <a:ea typeface="함초롬바탕"/>
                <a:cs typeface="함초롬바탕"/>
              </a:rPr>
              <a:t>년이</a:t>
            </a:r>
            <a:r>
              <a:rPr lang="ko-KR" altLang="en-US" sz="1100" spc="-2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경과되어</a:t>
            </a:r>
            <a:r>
              <a:rPr lang="ko-KR" altLang="en-US" sz="1100" spc="-2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안전등급</a:t>
            </a:r>
            <a:r>
              <a:rPr lang="ko-KR" altLang="en-US" sz="1100" spc="-2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평가에서</a:t>
            </a:r>
            <a:r>
              <a:rPr lang="ko-KR" altLang="en-US" sz="1100" spc="-2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각각</a:t>
            </a:r>
            <a:r>
              <a:rPr lang="ko-KR" altLang="en-US" sz="1100" spc="15">
                <a:latin typeface="함초롬바탕"/>
                <a:ea typeface="함초롬바탕"/>
                <a:cs typeface="함초롬바탕"/>
              </a:rPr>
              <a:t> </a:t>
            </a:r>
            <a:r>
              <a:rPr lang="en-US" altLang="ko-KR" sz="1100">
                <a:latin typeface="함초롬바탕"/>
                <a:ea typeface="함초롬바탕"/>
                <a:cs typeface="함초롬바탕"/>
              </a:rPr>
              <a:t>C,</a:t>
            </a:r>
            <a:r>
              <a:rPr lang="ko-KR" altLang="en-US" sz="1100" spc="20">
                <a:latin typeface="함초롬바탕"/>
                <a:ea typeface="함초롬바탕"/>
                <a:cs typeface="함초롬바탕"/>
              </a:rPr>
              <a:t> </a:t>
            </a:r>
            <a:r>
              <a:rPr lang="en-US" altLang="ko-KR" sz="1100" spc="-110">
                <a:latin typeface="함초롬바탕"/>
                <a:ea typeface="함초롬바탕"/>
                <a:cs typeface="함초롬바탕"/>
              </a:rPr>
              <a:t>B</a:t>
            </a:r>
            <a:r>
              <a:rPr lang="ko-KR" altLang="en-US" sz="1100" spc="-110">
                <a:latin typeface="함초롬바탕"/>
                <a:ea typeface="함초롬바탕"/>
                <a:cs typeface="함초롬바탕"/>
              </a:rPr>
              <a:t>등급을</a:t>
            </a:r>
            <a:r>
              <a:rPr lang="ko-KR" altLang="en-US" sz="1100" spc="-1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받는</a:t>
            </a:r>
            <a:r>
              <a:rPr lang="ko-KR" altLang="en-US" sz="1100" spc="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등의</a:t>
            </a:r>
            <a:r>
              <a:rPr lang="ko-KR" altLang="en-US" sz="1100" spc="1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노후화</a:t>
            </a:r>
            <a:r>
              <a:rPr lang="ko-KR" altLang="en-US" sz="1100" spc="-1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상황을</a:t>
            </a:r>
            <a:r>
              <a:rPr lang="ko-KR" altLang="en-US" sz="1100" spc="-1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보이고</a:t>
            </a:r>
            <a:r>
              <a:rPr lang="ko-KR" altLang="en-US" sz="1100" spc="-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25">
                <a:latin typeface="함초롬바탕"/>
                <a:ea typeface="함초롬바탕"/>
                <a:cs typeface="함초롬바탕"/>
              </a:rPr>
              <a:t>있음</a:t>
            </a:r>
          </a:p>
          <a:p>
            <a:pPr marL="262890">
              <a:spcBef>
                <a:spcPts val="625"/>
              </a:spcBef>
              <a:defRPr/>
            </a:pPr>
            <a:r>
              <a:rPr lang="ko-KR" altLang="en-US" sz="1100" spc="190">
                <a:latin typeface="함초롬바탕"/>
                <a:ea typeface="함초롬바탕"/>
                <a:cs typeface="함초롬바탕"/>
              </a:rPr>
              <a:t>→</a:t>
            </a:r>
            <a:r>
              <a:rPr lang="ko-KR" altLang="en-US" sz="1100" spc="2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노후</a:t>
            </a:r>
            <a:r>
              <a:rPr lang="ko-KR" altLang="en-US" sz="1100" spc="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건물에</a:t>
            </a:r>
            <a:r>
              <a:rPr lang="ko-KR" altLang="en-US" sz="1100" spc="-1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대한</a:t>
            </a:r>
            <a:r>
              <a:rPr lang="ko-KR" altLang="en-US" sz="110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공간</a:t>
            </a:r>
            <a:r>
              <a:rPr lang="ko-KR" altLang="en-US" sz="1100" spc="1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변화</a:t>
            </a:r>
            <a:r>
              <a:rPr lang="ko-KR" altLang="en-US" sz="110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0">
                <a:latin typeface="함초롬바탕"/>
                <a:ea typeface="함초롬바탕"/>
                <a:cs typeface="함초롬바탕"/>
              </a:rPr>
              <a:t>및</a:t>
            </a:r>
            <a:r>
              <a:rPr lang="ko-KR" altLang="en-US" sz="1100" spc="15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100" spc="-145">
                <a:latin typeface="함초롬바탕"/>
                <a:ea typeface="함초롬바탕"/>
                <a:cs typeface="함초롬바탕"/>
              </a:rPr>
              <a:t>시설개선</a:t>
            </a:r>
            <a:r>
              <a:rPr lang="ko-KR" altLang="en-US" sz="1100" spc="-25">
                <a:latin typeface="함초롬바탕"/>
                <a:ea typeface="함초롬바탕"/>
                <a:cs typeface="함초롬바탕"/>
              </a:rPr>
              <a:t> 요구</a:t>
            </a:r>
            <a:endParaRPr lang="ko-KR" altLang="en-US" sz="1100">
              <a:latin typeface="함초롬바탕"/>
              <a:ea typeface="함초롬바탕"/>
              <a:cs typeface="함초롬바탕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141281" y="2784548"/>
            <a:ext cx="15613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indent="-285750">
              <a:buFont typeface="Wingdings"/>
              <a:buChar char="ü"/>
              <a:defRPr/>
            </a:pPr>
            <a:r>
              <a:rPr lang="ko-KR" altLang="en-US" sz="1400" b="1" spc="-140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사업의</a:t>
            </a:r>
            <a:r>
              <a:rPr lang="ko-KR" altLang="en-US" sz="1400" b="1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400" b="1" spc="-25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필요성</a:t>
            </a:r>
            <a:endParaRPr lang="ko-KR" altLang="en-US" sz="1400">
              <a:latin typeface="함초롬바탕"/>
              <a:ea typeface="함초롬바탕"/>
              <a:cs typeface="함초롬바탕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629694" y="3978738"/>
            <a:ext cx="7221538" cy="2605131"/>
            <a:chOff x="255587" y="3560548"/>
            <a:chExt cx="9010942" cy="3250649"/>
          </a:xfrm>
        </p:grpSpPr>
        <p:pic>
          <p:nvPicPr>
            <p:cNvPr id="13" name="object 3"/>
            <p:cNvPicPr/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4936330" y="3560548"/>
              <a:ext cx="4330199" cy="3250649"/>
            </a:xfrm>
            <a:prstGeom prst="rect">
              <a:avLst/>
            </a:prstGeom>
          </p:spPr>
        </p:pic>
        <p:pic>
          <p:nvPicPr>
            <p:cNvPr id="14" name="object 4"/>
            <p:cNvPicPr/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55587" y="3560548"/>
              <a:ext cx="4330204" cy="3250649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7">
            <a:extLst>
              <a:ext uri="{FF2B5EF4-FFF2-40B4-BE49-F238E27FC236}">
                <a16:creationId xmlns:a16="http://schemas.microsoft.com/office/drawing/2014/main" id="{86B67628-DD41-4E1C-86C7-5716F1A45F3E}"/>
              </a:ext>
            </a:extLst>
          </p:cNvPr>
          <p:cNvSpPr txBox="1"/>
          <p:nvPr/>
        </p:nvSpPr>
        <p:spPr>
          <a:xfrm>
            <a:off x="2141280" y="415586"/>
            <a:ext cx="2606211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lang="ko-KR" altLang="en-US" sz="1368" b="1" spc="-150" dirty="0">
                <a:solidFill>
                  <a:srgbClr val="464646"/>
                </a:solidFill>
                <a:latin typeface="함초롬바탕"/>
                <a:ea typeface="함초롬바탕" panose="02030604000101010101" pitchFamily="18" charset="-127"/>
                <a:cs typeface="함초롬바탕"/>
              </a:rPr>
              <a:t>사업 대상지 현황</a:t>
            </a:r>
            <a:endParaRPr sz="1368" b="1" spc="-15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1966063-DC2D-4698-AAC2-51EB2DE01EC6}"/>
              </a:ext>
            </a:extLst>
          </p:cNvPr>
          <p:cNvSpPr/>
          <p:nvPr/>
        </p:nvSpPr>
        <p:spPr>
          <a:xfrm>
            <a:off x="2141281" y="1035509"/>
            <a:ext cx="16526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indent="-285750">
              <a:buFont typeface="Wingdings" panose="05000000000000000000" pitchFamily="2" charset="2"/>
              <a:buChar char="ü"/>
            </a:pPr>
            <a:r>
              <a:rPr lang="ko-KR" altLang="en-US" sz="1400" b="1" spc="-14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사업 대상지 현황</a:t>
            </a:r>
          </a:p>
        </p:txBody>
      </p:sp>
      <p:graphicFrame>
        <p:nvGraphicFramePr>
          <p:cNvPr id="11" name="object 3">
            <a:extLst>
              <a:ext uri="{FF2B5EF4-FFF2-40B4-BE49-F238E27FC236}">
                <a16:creationId xmlns:a16="http://schemas.microsoft.com/office/drawing/2014/main" id="{627C3F71-8421-4FBA-9D94-4E50C9CDA7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340259"/>
              </p:ext>
            </p:extLst>
          </p:nvPr>
        </p:nvGraphicFramePr>
        <p:xfrm>
          <a:off x="2279651" y="3939461"/>
          <a:ext cx="8083551" cy="23183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20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33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68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582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88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4874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62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94945">
                <a:tc gridSpan="10">
                  <a:txBody>
                    <a:bodyPr/>
                    <a:lstStyle/>
                    <a:p>
                      <a:pPr marR="88900" algn="r">
                        <a:lnSpc>
                          <a:spcPts val="994"/>
                        </a:lnSpc>
                      </a:pPr>
                      <a:r>
                        <a:rPr sz="1000" spc="-55" dirty="0">
                          <a:latin typeface="Arial Unicode MS"/>
                          <a:cs typeface="Arial Unicode MS"/>
                        </a:rPr>
                        <a:t>(단위</a:t>
                      </a:r>
                      <a:r>
                        <a:rPr sz="1000" spc="-65" dirty="0">
                          <a:latin typeface="Arial Unicode MS"/>
                          <a:cs typeface="Arial Unicode MS"/>
                        </a:rPr>
                        <a:t>:㎡)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0" marB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3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5" dirty="0" err="1">
                          <a:latin typeface="함초롬바탕"/>
                          <a:cs typeface="함초롬바탕"/>
                        </a:rPr>
                        <a:t>학교명</a:t>
                      </a:r>
                      <a:endParaRPr sz="1000" dirty="0">
                        <a:latin typeface="함초롬바탕"/>
                        <a:cs typeface="함초롬바탕"/>
                      </a:endParaRPr>
                    </a:p>
                  </a:txBody>
                  <a:tcPr marL="0" marR="0" marT="6350" marB="0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5" dirty="0" err="1">
                          <a:latin typeface="함초롬바탕"/>
                          <a:cs typeface="함초롬바탕"/>
                        </a:rPr>
                        <a:t>건물</a:t>
                      </a:r>
                      <a:endParaRPr sz="1000" dirty="0">
                        <a:latin typeface="함초롬바탕"/>
                        <a:cs typeface="함초롬바탕"/>
                      </a:endParaRPr>
                    </a:p>
                  </a:txBody>
                  <a:tcPr marL="0" marR="0" marT="635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0" dirty="0" err="1">
                          <a:latin typeface="함초롬바탕"/>
                          <a:cs typeface="함초롬바탕"/>
                        </a:rPr>
                        <a:t>대상여부</a:t>
                      </a:r>
                      <a:endParaRPr sz="1000" dirty="0">
                        <a:latin typeface="함초롬바탕"/>
                        <a:cs typeface="함초롬바탕"/>
                      </a:endParaRPr>
                    </a:p>
                  </a:txBody>
                  <a:tcPr marL="0" marR="0" marT="635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0" dirty="0" err="1">
                          <a:latin typeface="함초롬바탕"/>
                          <a:cs typeface="함초롬바탕"/>
                        </a:rPr>
                        <a:t>건축년도</a:t>
                      </a:r>
                      <a:endParaRPr sz="1000" dirty="0">
                        <a:latin typeface="함초롬바탕"/>
                        <a:cs typeface="함초롬바탕"/>
                      </a:endParaRPr>
                    </a:p>
                  </a:txBody>
                  <a:tcPr marL="0" marR="0" marT="635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0" dirty="0" err="1">
                          <a:latin typeface="함초롬바탕"/>
                          <a:cs typeface="함초롬바탕"/>
                        </a:rPr>
                        <a:t>경과년수</a:t>
                      </a:r>
                      <a:endParaRPr sz="1000" dirty="0">
                        <a:latin typeface="함초롬바탕"/>
                        <a:cs typeface="함초롬바탕"/>
                      </a:endParaRPr>
                    </a:p>
                  </a:txBody>
                  <a:tcPr marL="0" marR="0" marT="635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kern="1200" spc="-25" dirty="0" err="1">
                          <a:solidFill>
                            <a:schemeClr val="tx1"/>
                          </a:solidFill>
                          <a:latin typeface="함초롬바탕"/>
                          <a:ea typeface="+mn-ea"/>
                          <a:cs typeface="함초롬바탕"/>
                        </a:rPr>
                        <a:t>연면적</a:t>
                      </a:r>
                      <a:endParaRPr sz="1000" b="1" kern="1200" spc="-25" dirty="0">
                        <a:solidFill>
                          <a:schemeClr val="tx1"/>
                        </a:solidFill>
                        <a:latin typeface="함초롬바탕"/>
                        <a:ea typeface="+mn-ea"/>
                        <a:cs typeface="함초롬바탕"/>
                      </a:endParaRPr>
                    </a:p>
                  </a:txBody>
                  <a:tcPr marL="0" marR="0" marT="635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kern="1200" spc="-25" dirty="0" err="1">
                          <a:solidFill>
                            <a:schemeClr val="tx1"/>
                          </a:solidFill>
                          <a:latin typeface="함초롬바탕"/>
                          <a:ea typeface="+mn-ea"/>
                          <a:cs typeface="함초롬바탕"/>
                        </a:rPr>
                        <a:t>건축면적</a:t>
                      </a:r>
                      <a:endParaRPr sz="1000" b="1" kern="1200" spc="-25" dirty="0">
                        <a:solidFill>
                          <a:schemeClr val="tx1"/>
                        </a:solidFill>
                        <a:latin typeface="함초롬바탕"/>
                        <a:ea typeface="+mn-ea"/>
                        <a:cs typeface="함초롬바탕"/>
                      </a:endParaRPr>
                    </a:p>
                  </a:txBody>
                  <a:tcPr marL="0" marR="0" marT="635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ko-KR" altLang="en-US" sz="1000" b="1" kern="1200" spc="-25" dirty="0">
                          <a:solidFill>
                            <a:schemeClr val="tx1"/>
                          </a:solidFill>
                          <a:latin typeface="함초롬바탕"/>
                          <a:ea typeface="+mn-ea"/>
                          <a:cs typeface="함초롬바탕"/>
                        </a:rPr>
                        <a:t>구조</a:t>
                      </a:r>
                      <a:endParaRPr lang="en-US" altLang="ko-KR" sz="1000" b="1" kern="1200" spc="-25" dirty="0" err="1">
                        <a:solidFill>
                          <a:schemeClr val="tx1"/>
                        </a:solidFill>
                        <a:latin typeface="함초롬바탕"/>
                        <a:ea typeface="+mn-ea"/>
                        <a:cs typeface="함초롬바탕"/>
                      </a:endParaRPr>
                    </a:p>
                  </a:txBody>
                  <a:tcPr marL="0" marR="0" marT="635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84810" indent="0" algn="r" defTabSz="990600" rtl="0" eaLnBrk="1" latinLnBrk="1" hangingPunct="1">
                        <a:lnSpc>
                          <a:spcPct val="100000"/>
                        </a:lnSpc>
                        <a:spcBef>
                          <a:spcPts val="5"/>
                        </a:spcBef>
                        <a:tabLst/>
                      </a:pPr>
                      <a:r>
                        <a:rPr lang="ko-KR" altLang="en-US" sz="1000" b="1" kern="1200" spc="-25" dirty="0">
                          <a:solidFill>
                            <a:schemeClr val="tx1"/>
                          </a:solidFill>
                          <a:latin typeface="함초롬바탕"/>
                          <a:ea typeface="+mn-ea"/>
                          <a:cs typeface="함초롬바탕"/>
                        </a:rPr>
                        <a:t>안전등급</a:t>
                      </a:r>
                      <a:endParaRPr sz="1000" b="1" kern="1200" spc="-25" dirty="0">
                        <a:solidFill>
                          <a:schemeClr val="tx1"/>
                        </a:solidFill>
                        <a:latin typeface="함초롬바탕"/>
                        <a:ea typeface="+mn-ea"/>
                        <a:cs typeface="함초롬바탕"/>
                      </a:endParaRPr>
                    </a:p>
                  </a:txBody>
                  <a:tcPr marL="0" marR="0" marT="571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5" dirty="0" err="1">
                          <a:latin typeface="함초롬바탕"/>
                          <a:cs typeface="함초롬바탕"/>
                        </a:rPr>
                        <a:t>비고</a:t>
                      </a:r>
                      <a:endParaRPr sz="1000" dirty="0">
                        <a:latin typeface="함초롬바탕"/>
                        <a:cs typeface="함초롬바탕"/>
                      </a:endParaRPr>
                    </a:p>
                  </a:txBody>
                  <a:tcPr marL="0" marR="0" marT="635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960">
                <a:tc rowSpan="8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000" spc="-40" dirty="0" err="1">
                          <a:latin typeface="Arial Unicode MS"/>
                          <a:cs typeface="Arial Unicode MS"/>
                        </a:rPr>
                        <a:t>삼선</a:t>
                      </a:r>
                      <a:endParaRPr lang="en-US" altLang="ko-KR" sz="1000" spc="-40" dirty="0">
                        <a:latin typeface="Arial Unicode MS"/>
                        <a:cs typeface="Arial Unicode MS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000" spc="-40" dirty="0" err="1">
                          <a:latin typeface="Arial Unicode MS"/>
                          <a:cs typeface="Arial Unicode MS"/>
                        </a:rPr>
                        <a:t>중학교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0" marB="0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본관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대상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1960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62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3,358.47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868.50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RC조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dirty="0">
                          <a:latin typeface="Arial Unicode MS"/>
                          <a:cs typeface="Arial Unicode MS"/>
                        </a:rPr>
                        <a:t>C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spc="-25" dirty="0" err="1">
                          <a:latin typeface="Arial Unicode MS"/>
                          <a:cs typeface="Arial Unicode MS"/>
                        </a:rPr>
                        <a:t>개축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9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후관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대상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1962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60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3,837.80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1,335.15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RC조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dirty="0">
                          <a:latin typeface="Arial Unicode MS"/>
                          <a:cs typeface="Arial Unicode MS"/>
                        </a:rPr>
                        <a:t>B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9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35" dirty="0">
                          <a:latin typeface="Arial Unicode MS"/>
                          <a:cs typeface="Arial Unicode MS"/>
                        </a:rPr>
                        <a:t>농구부생활실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대상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1974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48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42.90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42.90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RC조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미지정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9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체육창고1동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대상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1975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47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72.00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72.00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RC조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미지정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79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체육창고2동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대상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1985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37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36.00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36.00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RC조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미지정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79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변전실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대상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1996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26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69.00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69.00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철골조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미지정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79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지킴이실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대상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2016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dirty="0">
                          <a:latin typeface="Arial Unicode MS"/>
                          <a:cs typeface="Arial Unicode MS"/>
                        </a:rPr>
                        <a:t>6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160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8.80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8.80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기타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미지정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796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급식실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비대상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0" dirty="0">
                          <a:latin typeface="Arial Unicode MS"/>
                          <a:cs typeface="Arial Unicode MS"/>
                        </a:rPr>
                        <a:t>2013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dirty="0">
                          <a:latin typeface="Arial Unicode MS"/>
                          <a:cs typeface="Arial Unicode MS"/>
                        </a:rPr>
                        <a:t>9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952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994.59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10" dirty="0">
                          <a:latin typeface="Arial Unicode MS"/>
                          <a:cs typeface="Arial Unicode MS"/>
                        </a:rPr>
                        <a:t>613.29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RC조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dirty="0">
                          <a:latin typeface="Arial Unicode MS"/>
                          <a:cs typeface="Arial Unicode MS"/>
                        </a:rPr>
                        <a:t>A</a:t>
                      </a:r>
                      <a:endParaRPr sz="100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spc="-25" dirty="0">
                          <a:latin typeface="Arial Unicode MS"/>
                          <a:cs typeface="Arial Unicode MS"/>
                        </a:rPr>
                        <a:t>존치</a:t>
                      </a:r>
                      <a:endParaRPr sz="1000" dirty="0">
                        <a:latin typeface="Arial Unicode MS"/>
                        <a:cs typeface="Arial Unicode MS"/>
                      </a:endParaRPr>
                    </a:p>
                  </a:txBody>
                  <a:tcPr marL="0" marR="0" marT="190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8440">
                <a:tc gridSpan="5"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1000" b="1" dirty="0">
                          <a:latin typeface="함초롬바탕"/>
                          <a:cs typeface="함초롬바탕"/>
                        </a:rPr>
                        <a:t>계</a:t>
                      </a:r>
                      <a:endParaRPr sz="1000">
                        <a:latin typeface="함초롬바탕"/>
                        <a:cs typeface="함초롬바탕"/>
                      </a:endParaRPr>
                    </a:p>
                  </a:txBody>
                  <a:tcPr marL="0" marR="0" marT="24765" marB="0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952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000" b="1" spc="-10" dirty="0">
                          <a:latin typeface="함초롬바탕"/>
                          <a:cs typeface="함초롬바탕"/>
                        </a:rPr>
                        <a:t>8,419.56</a:t>
                      </a:r>
                      <a:endParaRPr sz="1000">
                        <a:latin typeface="함초롬바탕"/>
                        <a:cs typeface="함초롬바탕"/>
                      </a:endParaRPr>
                    </a:p>
                  </a:txBody>
                  <a:tcPr marL="0" marR="0" marT="1714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000" b="1" spc="-10" dirty="0">
                          <a:latin typeface="함초롬바탕"/>
                          <a:cs typeface="함초롬바탕"/>
                        </a:rPr>
                        <a:t>3,049.64</a:t>
                      </a:r>
                      <a:endParaRPr sz="1000">
                        <a:latin typeface="함초롬바탕"/>
                        <a:cs typeface="함초롬바탕"/>
                      </a:endParaRPr>
                    </a:p>
                  </a:txBody>
                  <a:tcPr marL="0" marR="0" marT="1714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object 4">
            <a:extLst>
              <a:ext uri="{FF2B5EF4-FFF2-40B4-BE49-F238E27FC236}">
                <a16:creationId xmlns:a16="http://schemas.microsoft.com/office/drawing/2014/main" id="{5F719AA4-094D-4221-BCD8-CB3CF823A3AB}"/>
              </a:ext>
            </a:extLst>
          </p:cNvPr>
          <p:cNvSpPr txBox="1"/>
          <p:nvPr/>
        </p:nvSpPr>
        <p:spPr>
          <a:xfrm>
            <a:off x="2210088" y="3803268"/>
            <a:ext cx="1097736" cy="2616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4290" indent="0">
              <a:buFont typeface="Wingdings" panose="05000000000000000000" pitchFamily="2" charset="2"/>
              <a:buNone/>
              <a:defRPr sz="1100" b="1" spc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dirty="0"/>
              <a:t>3) 건축물 현황</a:t>
            </a:r>
          </a:p>
        </p:txBody>
      </p:sp>
      <p:graphicFrame>
        <p:nvGraphicFramePr>
          <p:cNvPr id="22" name="object 13">
            <a:extLst>
              <a:ext uri="{FF2B5EF4-FFF2-40B4-BE49-F238E27FC236}">
                <a16:creationId xmlns:a16="http://schemas.microsoft.com/office/drawing/2014/main" id="{E80856D7-C239-48C2-AEED-2FA839D234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9479911"/>
              </p:ext>
            </p:extLst>
          </p:nvPr>
        </p:nvGraphicFramePr>
        <p:xfrm>
          <a:off x="6096001" y="1950020"/>
          <a:ext cx="4267201" cy="5530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1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6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863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63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35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10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5458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000" b="1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소재지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7175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000" b="1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설립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04139"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000" b="1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학급수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000" b="1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학생수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000" b="1" spc="-2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대지면적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000" b="1" spc="-2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건축면적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000" b="1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연면적</a:t>
                      </a:r>
                      <a:endParaRPr sz="100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105410"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000" b="1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비고</a:t>
                      </a:r>
                      <a:endParaRPr sz="100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584">
                <a:tc>
                  <a:txBody>
                    <a:bodyPr/>
                    <a:lstStyle/>
                    <a:p>
                      <a:pPr marR="57150"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900" spc="-1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서울시성북구</a:t>
                      </a:r>
                      <a:endParaRPr sz="90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9271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900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공립</a:t>
                      </a:r>
                      <a:endParaRPr sz="90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900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18</a:t>
                      </a:r>
                      <a:endParaRPr sz="90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(16+2)</a:t>
                      </a:r>
                      <a:endParaRPr sz="90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241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900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393</a:t>
                      </a:r>
                      <a:endParaRPr sz="9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900" spc="-1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16,432.8</a:t>
                      </a:r>
                      <a:endParaRPr sz="90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900" spc="-1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3049.64</a:t>
                      </a:r>
                      <a:endParaRPr sz="9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900" spc="-1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8419.56</a:t>
                      </a:r>
                      <a:endParaRPr sz="9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" name="object 14">
            <a:extLst>
              <a:ext uri="{FF2B5EF4-FFF2-40B4-BE49-F238E27FC236}">
                <a16:creationId xmlns:a16="http://schemas.microsoft.com/office/drawing/2014/main" id="{91C96785-03F9-4EA0-8678-16371DBBC9BE}"/>
              </a:ext>
            </a:extLst>
          </p:cNvPr>
          <p:cNvSpPr txBox="1"/>
          <p:nvPr/>
        </p:nvSpPr>
        <p:spPr>
          <a:xfrm>
            <a:off x="10002839" y="1791424"/>
            <a:ext cx="493395" cy="1352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800" spc="-5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(단위</a:t>
            </a:r>
            <a:r>
              <a:rPr sz="800" spc="-6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:㎡)</a:t>
            </a:r>
            <a:endParaRPr sz="8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24" name="object 15">
            <a:extLst>
              <a:ext uri="{FF2B5EF4-FFF2-40B4-BE49-F238E27FC236}">
                <a16:creationId xmlns:a16="http://schemas.microsoft.com/office/drawing/2014/main" id="{05F2E801-61FD-4744-A106-381251D837BF}"/>
              </a:ext>
            </a:extLst>
          </p:cNvPr>
          <p:cNvSpPr txBox="1"/>
          <p:nvPr/>
        </p:nvSpPr>
        <p:spPr>
          <a:xfrm>
            <a:off x="5901094" y="1254423"/>
            <a:ext cx="2944396" cy="4308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4290" indent="0">
              <a:buFont typeface="Wingdings" panose="05000000000000000000" pitchFamily="2" charset="2"/>
              <a:buNone/>
              <a:defRPr sz="1100" b="1" spc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dirty="0"/>
              <a:t>가. 대지위치 : 서울시 성북구 동소문로3길 69</a:t>
            </a:r>
          </a:p>
          <a:p>
            <a:r>
              <a:rPr dirty="0"/>
              <a:t>나. 기본현황</a:t>
            </a:r>
          </a:p>
        </p:txBody>
      </p:sp>
      <p:sp>
        <p:nvSpPr>
          <p:cNvPr id="25" name="object 16">
            <a:extLst>
              <a:ext uri="{FF2B5EF4-FFF2-40B4-BE49-F238E27FC236}">
                <a16:creationId xmlns:a16="http://schemas.microsoft.com/office/drawing/2014/main" id="{8DFAA14A-CA1E-4648-826C-A3C631383757}"/>
              </a:ext>
            </a:extLst>
          </p:cNvPr>
          <p:cNvSpPr txBox="1"/>
          <p:nvPr/>
        </p:nvSpPr>
        <p:spPr>
          <a:xfrm>
            <a:off x="5945290" y="1665106"/>
            <a:ext cx="963084" cy="2616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4290" indent="0">
              <a:buFont typeface="Wingdings" panose="05000000000000000000" pitchFamily="2" charset="2"/>
              <a:buNone/>
              <a:defRPr sz="1100" b="1" spc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dirty="0"/>
              <a:t>1) 학교 현황</a:t>
            </a:r>
          </a:p>
        </p:txBody>
      </p:sp>
      <p:graphicFrame>
        <p:nvGraphicFramePr>
          <p:cNvPr id="26" name="object 17">
            <a:extLst>
              <a:ext uri="{FF2B5EF4-FFF2-40B4-BE49-F238E27FC236}">
                <a16:creationId xmlns:a16="http://schemas.microsoft.com/office/drawing/2014/main" id="{7BF21DCC-9501-49AD-B41C-A3EF0FC735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6171578"/>
              </p:ext>
            </p:extLst>
          </p:nvPr>
        </p:nvGraphicFramePr>
        <p:xfrm>
          <a:off x="6096001" y="2939707"/>
          <a:ext cx="4267201" cy="751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66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6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6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6848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5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구분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2540" marB="0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b="1" spc="-20" dirty="0">
                          <a:latin typeface="함초롬바탕"/>
                          <a:cs typeface="함초롬바탕"/>
                        </a:rPr>
                        <a:t>도시계획</a:t>
                      </a:r>
                      <a:endParaRPr sz="1000">
                        <a:latin typeface="함초롬바탕"/>
                        <a:cs typeface="함초롬바탕"/>
                      </a:endParaRPr>
                    </a:p>
                  </a:txBody>
                  <a:tcPr marL="0" marR="0" marT="3556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5" dirty="0" err="1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비고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254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684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b="1" spc="-2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제한범위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3556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b="1" spc="-114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현</a:t>
                      </a:r>
                      <a:r>
                        <a:rPr sz="1000" b="1" spc="-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sz="1000" b="1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상태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3556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8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spc="-15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건폐율</a:t>
                      </a:r>
                      <a:r>
                        <a:rPr sz="1000" spc="5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sz="1000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(%)</a:t>
                      </a:r>
                      <a:endParaRPr sz="1000" dirty="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35560" marB="0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kern="1200" spc="-25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30</a:t>
                      </a:r>
                    </a:p>
                  </a:txBody>
                  <a:tcPr marL="0" marR="0" marT="3556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kern="1200" spc="-25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18.56</a:t>
                      </a:r>
                    </a:p>
                  </a:txBody>
                  <a:tcPr marL="0" marR="0" marT="3556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indent="11113" algn="ctr">
                        <a:lnSpc>
                          <a:spcPct val="100000"/>
                        </a:lnSpc>
                      </a:pPr>
                      <a:r>
                        <a:rPr sz="1000" kern="1200" spc="-25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제2종 일반주거지역</a:t>
                      </a:r>
                    </a:p>
                  </a:txBody>
                  <a:tcPr marL="0" marR="0" marT="3175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68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spc="-15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용적율</a:t>
                      </a:r>
                      <a:r>
                        <a:rPr sz="1000" spc="5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sz="1000" spc="-25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(%)</a:t>
                      </a:r>
                      <a:endParaRPr sz="1000"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0" marR="0" marT="35560" marB="0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000" kern="1200" spc="-25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120</a:t>
                      </a:r>
                    </a:p>
                  </a:txBody>
                  <a:tcPr marL="0" marR="0" marT="3556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280"/>
                        </a:spcBef>
                        <a:tabLst/>
                      </a:pPr>
                      <a:r>
                        <a:rPr sz="1000" kern="1200" spc="-25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51.24</a:t>
                      </a:r>
                    </a:p>
                  </a:txBody>
                  <a:tcPr marL="0" marR="0" marT="35560" marB="0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7" name="object 18">
            <a:extLst>
              <a:ext uri="{FF2B5EF4-FFF2-40B4-BE49-F238E27FC236}">
                <a16:creationId xmlns:a16="http://schemas.microsoft.com/office/drawing/2014/main" id="{63111D2B-0107-41A4-82A0-D4E76F727158}"/>
              </a:ext>
            </a:extLst>
          </p:cNvPr>
          <p:cNvSpPr txBox="1"/>
          <p:nvPr/>
        </p:nvSpPr>
        <p:spPr>
          <a:xfrm>
            <a:off x="5945291" y="2682488"/>
            <a:ext cx="1190711" cy="2616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4290" indent="0">
              <a:buFont typeface="Wingdings" panose="05000000000000000000" pitchFamily="2" charset="2"/>
              <a:buNone/>
              <a:defRPr sz="1100" b="1" spc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dirty="0"/>
              <a:t>2) 도시계획현황</a:t>
            </a:r>
          </a:p>
        </p:txBody>
      </p:sp>
      <p:pic>
        <p:nvPicPr>
          <p:cNvPr id="4" name="object 4">
            <a:extLst>
              <a:ext uri="{FF2B5EF4-FFF2-40B4-BE49-F238E27FC236}">
                <a16:creationId xmlns:a16="http://schemas.microsoft.com/office/drawing/2014/main" id="{3BB6BBE5-A46F-0666-8DB7-45BDE74488B2}"/>
              </a:ext>
            </a:extLst>
          </p:cNvPr>
          <p:cNvPicPr/>
          <p:nvPr/>
        </p:nvPicPr>
        <p:blipFill>
          <a:blip r:embed="rId2" cstate="print"/>
          <a:srcRect b="13557"/>
          <a:stretch/>
        </p:blipFill>
        <p:spPr>
          <a:xfrm>
            <a:off x="2279651" y="1446694"/>
            <a:ext cx="3495998" cy="2356574"/>
          </a:xfrm>
          <a:prstGeom prst="rect">
            <a:avLst/>
          </a:prstGeom>
        </p:spPr>
      </p:pic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C97FEF5C-FD2C-6E3F-8C8D-BC0F90858C08}"/>
              </a:ext>
            </a:extLst>
          </p:cNvPr>
          <p:cNvSpPr/>
          <p:nvPr/>
        </p:nvSpPr>
        <p:spPr>
          <a:xfrm rot="20269738">
            <a:off x="4112717" y="2454401"/>
            <a:ext cx="1148301" cy="345733"/>
          </a:xfrm>
          <a:custGeom>
            <a:avLst/>
            <a:gdLst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4350 w 1633537"/>
              <a:gd name="connsiteY8" fmla="*/ 528638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11970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9525 w 1643062"/>
              <a:gd name="connsiteY0" fmla="*/ 0 h 771525"/>
              <a:gd name="connsiteX1" fmla="*/ 0 w 1643062"/>
              <a:gd name="connsiteY1" fmla="*/ 759619 h 771525"/>
              <a:gd name="connsiteX2" fmla="*/ 1643062 w 1643062"/>
              <a:gd name="connsiteY2" fmla="*/ 771525 h 771525"/>
              <a:gd name="connsiteX3" fmla="*/ 1643062 w 1643062"/>
              <a:gd name="connsiteY3" fmla="*/ 352425 h 771525"/>
              <a:gd name="connsiteX4" fmla="*/ 1214437 w 1643062"/>
              <a:gd name="connsiteY4" fmla="*/ 352425 h 771525"/>
              <a:gd name="connsiteX5" fmla="*/ 1214437 w 1643062"/>
              <a:gd name="connsiteY5" fmla="*/ 100013 h 771525"/>
              <a:gd name="connsiteX6" fmla="*/ 781050 w 1643062"/>
              <a:gd name="connsiteY6" fmla="*/ 100013 h 771525"/>
              <a:gd name="connsiteX7" fmla="*/ 781050 w 1643062"/>
              <a:gd name="connsiteY7" fmla="*/ 511970 h 771525"/>
              <a:gd name="connsiteX8" fmla="*/ 521494 w 1643062"/>
              <a:gd name="connsiteY8" fmla="*/ 516732 h 771525"/>
              <a:gd name="connsiteX9" fmla="*/ 523875 w 1643062"/>
              <a:gd name="connsiteY9" fmla="*/ 342900 h 771525"/>
              <a:gd name="connsiteX10" fmla="*/ 400050 w 1643062"/>
              <a:gd name="connsiteY10" fmla="*/ 342900 h 771525"/>
              <a:gd name="connsiteX11" fmla="*/ 400050 w 1643062"/>
              <a:gd name="connsiteY11" fmla="*/ 4763 h 771525"/>
              <a:gd name="connsiteX12" fmla="*/ 9525 w 1643062"/>
              <a:gd name="connsiteY12" fmla="*/ 0 h 771525"/>
              <a:gd name="connsiteX0" fmla="*/ 9525 w 1645443"/>
              <a:gd name="connsiteY0" fmla="*/ 0 h 759619"/>
              <a:gd name="connsiteX1" fmla="*/ 0 w 1645443"/>
              <a:gd name="connsiteY1" fmla="*/ 759619 h 759619"/>
              <a:gd name="connsiteX2" fmla="*/ 1645443 w 1645443"/>
              <a:gd name="connsiteY2" fmla="*/ 759619 h 759619"/>
              <a:gd name="connsiteX3" fmla="*/ 1643062 w 1645443"/>
              <a:gd name="connsiteY3" fmla="*/ 352425 h 759619"/>
              <a:gd name="connsiteX4" fmla="*/ 1214437 w 1645443"/>
              <a:gd name="connsiteY4" fmla="*/ 352425 h 759619"/>
              <a:gd name="connsiteX5" fmla="*/ 1214437 w 1645443"/>
              <a:gd name="connsiteY5" fmla="*/ 100013 h 759619"/>
              <a:gd name="connsiteX6" fmla="*/ 781050 w 1645443"/>
              <a:gd name="connsiteY6" fmla="*/ 100013 h 759619"/>
              <a:gd name="connsiteX7" fmla="*/ 781050 w 1645443"/>
              <a:gd name="connsiteY7" fmla="*/ 511970 h 759619"/>
              <a:gd name="connsiteX8" fmla="*/ 521494 w 1645443"/>
              <a:gd name="connsiteY8" fmla="*/ 516732 h 759619"/>
              <a:gd name="connsiteX9" fmla="*/ 523875 w 1645443"/>
              <a:gd name="connsiteY9" fmla="*/ 342900 h 759619"/>
              <a:gd name="connsiteX10" fmla="*/ 400050 w 1645443"/>
              <a:gd name="connsiteY10" fmla="*/ 342900 h 759619"/>
              <a:gd name="connsiteX11" fmla="*/ 400050 w 1645443"/>
              <a:gd name="connsiteY11" fmla="*/ 4763 h 759619"/>
              <a:gd name="connsiteX12" fmla="*/ 9525 w 1645443"/>
              <a:gd name="connsiteY12" fmla="*/ 0 h 75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45443" h="759619">
                <a:moveTo>
                  <a:pt x="9525" y="0"/>
                </a:moveTo>
                <a:lnTo>
                  <a:pt x="0" y="759619"/>
                </a:lnTo>
                <a:lnTo>
                  <a:pt x="1645443" y="759619"/>
                </a:lnTo>
                <a:cubicBezTo>
                  <a:pt x="1644649" y="623888"/>
                  <a:pt x="1643856" y="488156"/>
                  <a:pt x="1643062" y="352425"/>
                </a:cubicBezTo>
                <a:lnTo>
                  <a:pt x="1214437" y="352425"/>
                </a:lnTo>
                <a:lnTo>
                  <a:pt x="1214437" y="100013"/>
                </a:lnTo>
                <a:lnTo>
                  <a:pt x="781050" y="100013"/>
                </a:lnTo>
                <a:lnTo>
                  <a:pt x="781050" y="511970"/>
                </a:lnTo>
                <a:lnTo>
                  <a:pt x="521494" y="516732"/>
                </a:lnTo>
                <a:cubicBezTo>
                  <a:pt x="522288" y="458788"/>
                  <a:pt x="523081" y="400844"/>
                  <a:pt x="523875" y="342900"/>
                </a:cubicBezTo>
                <a:lnTo>
                  <a:pt x="400050" y="342900"/>
                </a:lnTo>
                <a:lnTo>
                  <a:pt x="400050" y="4763"/>
                </a:lnTo>
                <a:lnTo>
                  <a:pt x="9525" y="0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D77600B-BCDA-BBFE-BB4D-51869978F59D}"/>
              </a:ext>
            </a:extLst>
          </p:cNvPr>
          <p:cNvSpPr/>
          <p:nvPr/>
        </p:nvSpPr>
        <p:spPr>
          <a:xfrm rot="20101907">
            <a:off x="4266397" y="2561972"/>
            <a:ext cx="101372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ko-KR" altLang="en-US" sz="11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신축교사동</a:t>
            </a:r>
          </a:p>
        </p:txBody>
      </p:sp>
    </p:spTree>
    <p:extLst>
      <p:ext uri="{BB962C8B-B14F-4D97-AF65-F5344CB8AC3E}">
        <p14:creationId xmlns:p14="http://schemas.microsoft.com/office/powerpoint/2010/main" val="799609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7">
            <a:extLst>
              <a:ext uri="{FF2B5EF4-FFF2-40B4-BE49-F238E27FC236}">
                <a16:creationId xmlns:a16="http://schemas.microsoft.com/office/drawing/2014/main" id="{CDF6CA1D-ED1F-4460-901B-DE8D89AFC70C}"/>
              </a:ext>
            </a:extLst>
          </p:cNvPr>
          <p:cNvSpPr txBox="1"/>
          <p:nvPr/>
        </p:nvSpPr>
        <p:spPr>
          <a:xfrm>
            <a:off x="2141280" y="415586"/>
            <a:ext cx="2449193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lang="ko-KR" altLang="en-US" sz="1368" b="1" spc="-150" dirty="0">
                <a:solidFill>
                  <a:srgbClr val="464646"/>
                </a:solidFill>
                <a:latin typeface="함초롬바탕"/>
                <a:ea typeface="함초롬바탕" panose="02030604000101010101" pitchFamily="18" charset="-127"/>
                <a:cs typeface="함초롬바탕"/>
              </a:rPr>
              <a:t>사업 대상지 현황</a:t>
            </a:r>
            <a:endParaRPr sz="1368" b="1" spc="-15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DD49684-9CE4-473A-83D4-488528C6C30D}"/>
              </a:ext>
            </a:extLst>
          </p:cNvPr>
          <p:cNvSpPr/>
          <p:nvPr/>
        </p:nvSpPr>
        <p:spPr>
          <a:xfrm>
            <a:off x="2015606" y="1035509"/>
            <a:ext cx="23160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indent="-285750" algn="dist">
              <a:buFont typeface="Wingdings" panose="05000000000000000000" pitchFamily="2" charset="2"/>
              <a:buChar char="ü"/>
            </a:pPr>
            <a:r>
              <a:rPr lang="ko-KR" altLang="en-US" sz="1400" b="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주변 건물 및  도로현황 </a:t>
            </a:r>
          </a:p>
        </p:txBody>
      </p:sp>
      <p:sp>
        <p:nvSpPr>
          <p:cNvPr id="12" name="object 16">
            <a:extLst>
              <a:ext uri="{FF2B5EF4-FFF2-40B4-BE49-F238E27FC236}">
                <a16:creationId xmlns:a16="http://schemas.microsoft.com/office/drawing/2014/main" id="{1B428C87-54D7-49DC-8A32-07943D4B8EAB}"/>
              </a:ext>
            </a:extLst>
          </p:cNvPr>
          <p:cNvSpPr txBox="1"/>
          <p:nvPr/>
        </p:nvSpPr>
        <p:spPr>
          <a:xfrm>
            <a:off x="2255158" y="5837185"/>
            <a:ext cx="739902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000" b="1" spc="-2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주변건물</a:t>
            </a:r>
            <a:endParaRPr sz="10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44780">
              <a:spcBef>
                <a:spcPts val="1200"/>
              </a:spcBef>
            </a:pPr>
            <a:r>
              <a:rPr sz="1000" spc="-1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주변건물은</a:t>
            </a:r>
            <a:r>
              <a:rPr sz="1000" spc="5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한신한진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아파트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단지와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14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3-</a:t>
            </a:r>
            <a:r>
              <a:rPr sz="1000" spc="-5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5층</a:t>
            </a:r>
            <a:r>
              <a:rPr sz="1000" spc="3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높이의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0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빌라,</a:t>
            </a:r>
            <a:r>
              <a:rPr sz="1000" spc="4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낮은</a:t>
            </a:r>
            <a:r>
              <a:rPr sz="1000" spc="3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주택으로</a:t>
            </a:r>
            <a:r>
              <a:rPr sz="1000" spc="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이루어져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14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있으며,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동쪽으로</a:t>
            </a:r>
            <a:r>
              <a:rPr sz="1000" spc="4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7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돈암초등학교가</a:t>
            </a:r>
            <a:r>
              <a:rPr sz="1000" spc="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2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위치.</a:t>
            </a:r>
            <a:endParaRPr sz="10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14" name="object 15">
            <a:extLst>
              <a:ext uri="{FF2B5EF4-FFF2-40B4-BE49-F238E27FC236}">
                <a16:creationId xmlns:a16="http://schemas.microsoft.com/office/drawing/2014/main" id="{E92C9C30-7295-4F3A-85AF-119322A3E680}"/>
              </a:ext>
            </a:extLst>
          </p:cNvPr>
          <p:cNvSpPr txBox="1"/>
          <p:nvPr/>
        </p:nvSpPr>
        <p:spPr>
          <a:xfrm>
            <a:off x="2255159" y="5055417"/>
            <a:ext cx="7916453" cy="6798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000" b="1" spc="-2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출입구</a:t>
            </a:r>
            <a:endParaRPr sz="10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44780" marR="5080">
              <a:lnSpc>
                <a:spcPct val="179200"/>
              </a:lnSpc>
              <a:spcBef>
                <a:spcPts val="45"/>
              </a:spcBef>
            </a:pPr>
            <a:r>
              <a:rPr sz="1000" spc="-14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동소문로3길과</a:t>
            </a:r>
            <a:r>
              <a:rPr sz="1000" spc="7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4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동소문로7길이</a:t>
            </a:r>
            <a:r>
              <a:rPr sz="1000" spc="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만나는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곳에</a:t>
            </a:r>
            <a:r>
              <a:rPr sz="1000" spc="3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주출입구의</a:t>
            </a:r>
            <a:r>
              <a:rPr sz="1000" spc="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시작점이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있고</a:t>
            </a:r>
            <a:r>
              <a:rPr sz="1000" spc="3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교문까지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경사가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0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있음.</a:t>
            </a:r>
            <a:r>
              <a:rPr sz="1000" spc="4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일방통행의</a:t>
            </a:r>
            <a:r>
              <a:rPr sz="1000" spc="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차도가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정문</a:t>
            </a:r>
            <a:r>
              <a:rPr sz="1000" spc="3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옆을</a:t>
            </a:r>
            <a:r>
              <a:rPr sz="1000" spc="3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지나며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교문까지도</a:t>
            </a:r>
            <a:r>
              <a:rPr sz="1000" spc="5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연결되어</a:t>
            </a:r>
            <a:r>
              <a:rPr sz="1000" spc="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2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있음.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보행자는</a:t>
            </a:r>
            <a:r>
              <a:rPr sz="1000" spc="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경사로를</a:t>
            </a:r>
            <a:r>
              <a:rPr sz="1000" spc="5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따라</a:t>
            </a:r>
            <a:r>
              <a:rPr sz="1000" spc="4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출입하도록</a:t>
            </a:r>
            <a:r>
              <a:rPr sz="1000" spc="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3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되어있다.</a:t>
            </a:r>
            <a:r>
              <a:rPr sz="1000" spc="5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후문은</a:t>
            </a:r>
            <a:r>
              <a:rPr sz="1000" spc="5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왕복</a:t>
            </a:r>
            <a:r>
              <a:rPr sz="1000" spc="4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1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4차선</a:t>
            </a:r>
            <a:r>
              <a:rPr sz="1000" spc="4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도로가</a:t>
            </a:r>
            <a:r>
              <a:rPr sz="1000" spc="5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있으며</a:t>
            </a:r>
            <a:r>
              <a:rPr sz="1000" spc="5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17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한신아파트가</a:t>
            </a:r>
            <a:r>
              <a:rPr sz="1000" spc="65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000" spc="-20" dirty="0">
                <a:solidFill>
                  <a:srgbClr val="585858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위치함.</a:t>
            </a:r>
            <a:endParaRPr sz="10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70828B61-01D3-4C29-A2C4-943274A68619}"/>
              </a:ext>
            </a:extLst>
          </p:cNvPr>
          <p:cNvGrpSpPr/>
          <p:nvPr/>
        </p:nvGrpSpPr>
        <p:grpSpPr>
          <a:xfrm>
            <a:off x="2295456" y="1292408"/>
            <a:ext cx="7945953" cy="3724136"/>
            <a:chOff x="206286" y="1292407"/>
            <a:chExt cx="10279443" cy="4817804"/>
          </a:xfrm>
        </p:grpSpPr>
        <p:grpSp>
          <p:nvGrpSpPr>
            <p:cNvPr id="22" name="object 3">
              <a:extLst>
                <a:ext uri="{FF2B5EF4-FFF2-40B4-BE49-F238E27FC236}">
                  <a16:creationId xmlns:a16="http://schemas.microsoft.com/office/drawing/2014/main" id="{BB70F893-8F10-490A-B468-19314DC1F685}"/>
                </a:ext>
              </a:extLst>
            </p:cNvPr>
            <p:cNvGrpSpPr/>
            <p:nvPr/>
          </p:nvGrpSpPr>
          <p:grpSpPr>
            <a:xfrm>
              <a:off x="206286" y="1300086"/>
              <a:ext cx="4664710" cy="4810125"/>
              <a:chOff x="206286" y="1300086"/>
              <a:chExt cx="4664710" cy="4810125"/>
            </a:xfrm>
          </p:grpSpPr>
          <p:pic>
            <p:nvPicPr>
              <p:cNvPr id="23" name="object 4">
                <a:extLst>
                  <a:ext uri="{FF2B5EF4-FFF2-40B4-BE49-F238E27FC236}">
                    <a16:creationId xmlns:a16="http://schemas.microsoft.com/office/drawing/2014/main" id="{579C1732-21A8-4F66-B8A4-0EADB885AE85}"/>
                  </a:ext>
                </a:extLst>
              </p:cNvPr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206286" y="1300086"/>
                <a:ext cx="4664429" cy="4809514"/>
              </a:xfrm>
              <a:prstGeom prst="rect">
                <a:avLst/>
              </a:prstGeom>
            </p:spPr>
          </p:pic>
          <p:sp>
            <p:nvSpPr>
              <p:cNvPr id="24" name="object 5">
                <a:extLst>
                  <a:ext uri="{FF2B5EF4-FFF2-40B4-BE49-F238E27FC236}">
                    <a16:creationId xmlns:a16="http://schemas.microsoft.com/office/drawing/2014/main" id="{892040DD-14FE-41D7-86FE-BE62D19EC7D0}"/>
                  </a:ext>
                </a:extLst>
              </p:cNvPr>
              <p:cNvSpPr/>
              <p:nvPr/>
            </p:nvSpPr>
            <p:spPr>
              <a:xfrm>
                <a:off x="892515" y="2582466"/>
                <a:ext cx="3765550" cy="3300729"/>
              </a:xfrm>
              <a:custGeom>
                <a:avLst/>
                <a:gdLst/>
                <a:ahLst/>
                <a:cxnLst/>
                <a:rect l="l" t="t" r="r" b="b"/>
                <a:pathLst>
                  <a:path w="3765550" h="3300729">
                    <a:moveTo>
                      <a:pt x="1750441" y="635152"/>
                    </a:moveTo>
                    <a:lnTo>
                      <a:pt x="1251394" y="468807"/>
                    </a:lnTo>
                    <a:lnTo>
                      <a:pt x="975410" y="657834"/>
                    </a:lnTo>
                    <a:lnTo>
                      <a:pt x="729665" y="865771"/>
                    </a:lnTo>
                    <a:lnTo>
                      <a:pt x="79400" y="2120938"/>
                    </a:lnTo>
                    <a:lnTo>
                      <a:pt x="0" y="2385593"/>
                    </a:lnTo>
                    <a:lnTo>
                      <a:pt x="241960" y="2551938"/>
                    </a:lnTo>
                    <a:lnTo>
                      <a:pt x="219278" y="2767431"/>
                    </a:lnTo>
                    <a:lnTo>
                      <a:pt x="321360" y="2971584"/>
                    </a:lnTo>
                    <a:lnTo>
                      <a:pt x="657834" y="3300501"/>
                    </a:lnTo>
                    <a:lnTo>
                      <a:pt x="786384" y="3054769"/>
                    </a:lnTo>
                    <a:lnTo>
                      <a:pt x="1096391" y="2457424"/>
                    </a:lnTo>
                    <a:lnTo>
                      <a:pt x="1406398" y="1913013"/>
                    </a:lnTo>
                    <a:lnTo>
                      <a:pt x="1913013" y="1712633"/>
                    </a:lnTo>
                    <a:lnTo>
                      <a:pt x="2018868" y="1610563"/>
                    </a:lnTo>
                    <a:lnTo>
                      <a:pt x="2400706" y="1618119"/>
                    </a:lnTo>
                    <a:lnTo>
                      <a:pt x="2922435" y="1413967"/>
                    </a:lnTo>
                    <a:lnTo>
                      <a:pt x="3765524" y="521728"/>
                    </a:lnTo>
                    <a:lnTo>
                      <a:pt x="3447948" y="241960"/>
                    </a:lnTo>
                    <a:lnTo>
                      <a:pt x="3353435" y="219278"/>
                    </a:lnTo>
                    <a:lnTo>
                      <a:pt x="3073666" y="0"/>
                    </a:lnTo>
                    <a:lnTo>
                      <a:pt x="2854388" y="41592"/>
                    </a:lnTo>
                    <a:lnTo>
                      <a:pt x="2434742" y="155016"/>
                    </a:lnTo>
                    <a:lnTo>
                      <a:pt x="1909229" y="465023"/>
                    </a:lnTo>
                    <a:lnTo>
                      <a:pt x="1750441" y="635152"/>
                    </a:lnTo>
                    <a:close/>
                  </a:path>
                </a:pathLst>
              </a:custGeom>
              <a:ln w="28575">
                <a:solidFill>
                  <a:srgbClr val="FFFFFF"/>
                </a:solidFill>
                <a:prstDash val="sysDash"/>
              </a:ln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  <p:sp>
            <p:nvSpPr>
              <p:cNvPr id="25" name="object 6">
                <a:extLst>
                  <a:ext uri="{FF2B5EF4-FFF2-40B4-BE49-F238E27FC236}">
                    <a16:creationId xmlns:a16="http://schemas.microsoft.com/office/drawing/2014/main" id="{0E39C9AF-2BE2-4F8B-BD4A-31FD3CC23EC2}"/>
                  </a:ext>
                </a:extLst>
              </p:cNvPr>
              <p:cNvSpPr/>
              <p:nvPr/>
            </p:nvSpPr>
            <p:spPr>
              <a:xfrm>
                <a:off x="1267557" y="3662642"/>
                <a:ext cx="506095" cy="676275"/>
              </a:xfrm>
              <a:custGeom>
                <a:avLst/>
                <a:gdLst/>
                <a:ahLst/>
                <a:cxnLst/>
                <a:rect l="l" t="t" r="r" b="b"/>
                <a:pathLst>
                  <a:path w="506094" h="676275">
                    <a:moveTo>
                      <a:pt x="460501" y="0"/>
                    </a:moveTo>
                    <a:lnTo>
                      <a:pt x="0" y="210426"/>
                    </a:lnTo>
                    <a:lnTo>
                      <a:pt x="198666" y="676122"/>
                    </a:lnTo>
                    <a:lnTo>
                      <a:pt x="210426" y="670928"/>
                    </a:lnTo>
                    <a:lnTo>
                      <a:pt x="253812" y="648554"/>
                    </a:lnTo>
                    <a:lnTo>
                      <a:pt x="294138" y="622638"/>
                    </a:lnTo>
                    <a:lnTo>
                      <a:pt x="331299" y="593460"/>
                    </a:lnTo>
                    <a:lnTo>
                      <a:pt x="365189" y="561303"/>
                    </a:lnTo>
                    <a:lnTo>
                      <a:pt x="395705" y="526447"/>
                    </a:lnTo>
                    <a:lnTo>
                      <a:pt x="422741" y="489173"/>
                    </a:lnTo>
                    <a:lnTo>
                      <a:pt x="446192" y="449763"/>
                    </a:lnTo>
                    <a:lnTo>
                      <a:pt x="465954" y="408497"/>
                    </a:lnTo>
                    <a:lnTo>
                      <a:pt x="481922" y="365657"/>
                    </a:lnTo>
                    <a:lnTo>
                      <a:pt x="493991" y="321523"/>
                    </a:lnTo>
                    <a:lnTo>
                      <a:pt x="502057" y="276378"/>
                    </a:lnTo>
                    <a:lnTo>
                      <a:pt x="506013" y="230502"/>
                    </a:lnTo>
                    <a:lnTo>
                      <a:pt x="505757" y="184176"/>
                    </a:lnTo>
                    <a:lnTo>
                      <a:pt x="501182" y="137682"/>
                    </a:lnTo>
                    <a:lnTo>
                      <a:pt x="492185" y="91300"/>
                    </a:lnTo>
                    <a:lnTo>
                      <a:pt x="478659" y="45312"/>
                    </a:lnTo>
                    <a:lnTo>
                      <a:pt x="460501" y="0"/>
                    </a:lnTo>
                    <a:close/>
                  </a:path>
                </a:pathLst>
              </a:custGeom>
              <a:solidFill>
                <a:srgbClr val="FF0000">
                  <a:alpha val="30194"/>
                </a:srgbClr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26" name="object 7">
                <a:extLst>
                  <a:ext uri="{FF2B5EF4-FFF2-40B4-BE49-F238E27FC236}">
                    <a16:creationId xmlns:a16="http://schemas.microsoft.com/office/drawing/2014/main" id="{A12B7DF1-22DB-4EF1-B07E-BF0D7D2C0248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184861" y="3781552"/>
                <a:ext cx="169506" cy="183032"/>
              </a:xfrm>
              <a:prstGeom prst="rect">
                <a:avLst/>
              </a:prstGeom>
            </p:spPr>
          </p:pic>
        </p:grpSp>
        <p:sp>
          <p:nvSpPr>
            <p:cNvPr id="27" name="object 8">
              <a:extLst>
                <a:ext uri="{FF2B5EF4-FFF2-40B4-BE49-F238E27FC236}">
                  <a16:creationId xmlns:a16="http://schemas.microsoft.com/office/drawing/2014/main" id="{48AF9F20-E993-40EB-90EF-410C45770C63}"/>
                </a:ext>
              </a:extLst>
            </p:cNvPr>
            <p:cNvSpPr txBox="1"/>
            <p:nvPr/>
          </p:nvSpPr>
          <p:spPr>
            <a:xfrm>
              <a:off x="1234895" y="3801088"/>
              <a:ext cx="68580" cy="13603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600" b="1" spc="5" dirty="0">
                  <a:latin typeface="함초롬바탕"/>
                  <a:cs typeface="함초롬바탕"/>
                </a:rPr>
                <a:t>2</a:t>
              </a:r>
              <a:endParaRPr sz="600">
                <a:latin typeface="함초롬바탕"/>
                <a:cs typeface="함초롬바탕"/>
              </a:endParaRPr>
            </a:p>
          </p:txBody>
        </p:sp>
        <p:grpSp>
          <p:nvGrpSpPr>
            <p:cNvPr id="28" name="object 9">
              <a:extLst>
                <a:ext uri="{FF2B5EF4-FFF2-40B4-BE49-F238E27FC236}">
                  <a16:creationId xmlns:a16="http://schemas.microsoft.com/office/drawing/2014/main" id="{F001D5A2-1992-45B3-A5D5-3F941491D941}"/>
                </a:ext>
              </a:extLst>
            </p:cNvPr>
            <p:cNvGrpSpPr/>
            <p:nvPr/>
          </p:nvGrpSpPr>
          <p:grpSpPr>
            <a:xfrm>
              <a:off x="1559115" y="5072969"/>
              <a:ext cx="627380" cy="592455"/>
              <a:chOff x="1559115" y="5072969"/>
              <a:chExt cx="627380" cy="592455"/>
            </a:xfrm>
          </p:grpSpPr>
          <p:sp>
            <p:nvSpPr>
              <p:cNvPr id="29" name="object 10">
                <a:extLst>
                  <a:ext uri="{FF2B5EF4-FFF2-40B4-BE49-F238E27FC236}">
                    <a16:creationId xmlns:a16="http://schemas.microsoft.com/office/drawing/2014/main" id="{5832D4E0-59F9-4BB6-85F4-37C80839B227}"/>
                  </a:ext>
                </a:extLst>
              </p:cNvPr>
              <p:cNvSpPr/>
              <p:nvPr/>
            </p:nvSpPr>
            <p:spPr>
              <a:xfrm>
                <a:off x="1559115" y="5158803"/>
                <a:ext cx="627380" cy="506730"/>
              </a:xfrm>
              <a:custGeom>
                <a:avLst/>
                <a:gdLst/>
                <a:ahLst/>
                <a:cxnLst/>
                <a:rect l="l" t="t" r="r" b="b"/>
                <a:pathLst>
                  <a:path w="627380" h="506729">
                    <a:moveTo>
                      <a:pt x="394207" y="0"/>
                    </a:moveTo>
                    <a:lnTo>
                      <a:pt x="0" y="317703"/>
                    </a:lnTo>
                    <a:lnTo>
                      <a:pt x="31634" y="353405"/>
                    </a:lnTo>
                    <a:lnTo>
                      <a:pt x="65946" y="385523"/>
                    </a:lnTo>
                    <a:lnTo>
                      <a:pt x="102652" y="413997"/>
                    </a:lnTo>
                    <a:lnTo>
                      <a:pt x="141471" y="438766"/>
                    </a:lnTo>
                    <a:lnTo>
                      <a:pt x="182117" y="459771"/>
                    </a:lnTo>
                    <a:lnTo>
                      <a:pt x="224308" y="476954"/>
                    </a:lnTo>
                    <a:lnTo>
                      <a:pt x="267761" y="490253"/>
                    </a:lnTo>
                    <a:lnTo>
                      <a:pt x="312192" y="499610"/>
                    </a:lnTo>
                    <a:lnTo>
                      <a:pt x="357319" y="504965"/>
                    </a:lnTo>
                    <a:lnTo>
                      <a:pt x="402857" y="506257"/>
                    </a:lnTo>
                    <a:lnTo>
                      <a:pt x="448523" y="503429"/>
                    </a:lnTo>
                    <a:lnTo>
                      <a:pt x="494035" y="496419"/>
                    </a:lnTo>
                    <a:lnTo>
                      <a:pt x="539108" y="485168"/>
                    </a:lnTo>
                    <a:lnTo>
                      <a:pt x="583460" y="469617"/>
                    </a:lnTo>
                    <a:lnTo>
                      <a:pt x="626808" y="449706"/>
                    </a:lnTo>
                    <a:lnTo>
                      <a:pt x="394207" y="0"/>
                    </a:lnTo>
                    <a:close/>
                  </a:path>
                </a:pathLst>
              </a:custGeom>
              <a:solidFill>
                <a:srgbClr val="FF0000">
                  <a:alpha val="30194"/>
                </a:srgbClr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30" name="object 11">
                <a:extLst>
                  <a:ext uri="{FF2B5EF4-FFF2-40B4-BE49-F238E27FC236}">
                    <a16:creationId xmlns:a16="http://schemas.microsoft.com/office/drawing/2014/main" id="{3C3E9787-A173-4313-8E33-502B91C11BAF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868577" y="5072969"/>
                <a:ext cx="169506" cy="183032"/>
              </a:xfrm>
              <a:prstGeom prst="rect">
                <a:avLst/>
              </a:prstGeom>
            </p:spPr>
          </p:pic>
        </p:grpSp>
        <p:sp>
          <p:nvSpPr>
            <p:cNvPr id="31" name="object 12">
              <a:extLst>
                <a:ext uri="{FF2B5EF4-FFF2-40B4-BE49-F238E27FC236}">
                  <a16:creationId xmlns:a16="http://schemas.microsoft.com/office/drawing/2014/main" id="{35C1A4DA-C8C4-45D3-A7B5-B49F861DC1F9}"/>
                </a:ext>
              </a:extLst>
            </p:cNvPr>
            <p:cNvSpPr txBox="1"/>
            <p:nvPr/>
          </p:nvSpPr>
          <p:spPr>
            <a:xfrm>
              <a:off x="1918611" y="5092505"/>
              <a:ext cx="68580" cy="13603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600" b="1" spc="5" dirty="0">
                  <a:latin typeface="함초롬바탕"/>
                  <a:cs typeface="함초롬바탕"/>
                </a:rPr>
                <a:t>4</a:t>
              </a:r>
              <a:endParaRPr sz="600">
                <a:latin typeface="함초롬바탕"/>
                <a:cs typeface="함초롬바탕"/>
              </a:endParaRPr>
            </a:p>
          </p:txBody>
        </p:sp>
        <p:grpSp>
          <p:nvGrpSpPr>
            <p:cNvPr id="32" name="object 13">
              <a:extLst>
                <a:ext uri="{FF2B5EF4-FFF2-40B4-BE49-F238E27FC236}">
                  <a16:creationId xmlns:a16="http://schemas.microsoft.com/office/drawing/2014/main" id="{3DC0F0C6-7893-4588-9DD3-799ED4B13378}"/>
                </a:ext>
              </a:extLst>
            </p:cNvPr>
            <p:cNvGrpSpPr/>
            <p:nvPr/>
          </p:nvGrpSpPr>
          <p:grpSpPr>
            <a:xfrm>
              <a:off x="2796555" y="3803073"/>
              <a:ext cx="591185" cy="638810"/>
              <a:chOff x="2796555" y="3803073"/>
              <a:chExt cx="591185" cy="638810"/>
            </a:xfrm>
          </p:grpSpPr>
          <p:sp>
            <p:nvSpPr>
              <p:cNvPr id="33" name="object 14">
                <a:extLst>
                  <a:ext uri="{FF2B5EF4-FFF2-40B4-BE49-F238E27FC236}">
                    <a16:creationId xmlns:a16="http://schemas.microsoft.com/office/drawing/2014/main" id="{027FF0F6-8AD8-48D9-AB01-572AE6F60F15}"/>
                  </a:ext>
                </a:extLst>
              </p:cNvPr>
              <p:cNvSpPr/>
              <p:nvPr/>
            </p:nvSpPr>
            <p:spPr>
              <a:xfrm>
                <a:off x="2881303" y="3803073"/>
                <a:ext cx="506095" cy="638810"/>
              </a:xfrm>
              <a:custGeom>
                <a:avLst/>
                <a:gdLst/>
                <a:ahLst/>
                <a:cxnLst/>
                <a:rect l="l" t="t" r="r" b="b"/>
                <a:pathLst>
                  <a:path w="506095" h="638810">
                    <a:moveTo>
                      <a:pt x="279374" y="0"/>
                    </a:moveTo>
                    <a:lnTo>
                      <a:pt x="0" y="422249"/>
                    </a:lnTo>
                    <a:lnTo>
                      <a:pt x="457847" y="638390"/>
                    </a:lnTo>
                    <a:lnTo>
                      <a:pt x="476904" y="592337"/>
                    </a:lnTo>
                    <a:lnTo>
                      <a:pt x="491156" y="545415"/>
                    </a:lnTo>
                    <a:lnTo>
                      <a:pt x="500692" y="497941"/>
                    </a:lnTo>
                    <a:lnTo>
                      <a:pt x="505600" y="450230"/>
                    </a:lnTo>
                    <a:lnTo>
                      <a:pt x="505968" y="402597"/>
                    </a:lnTo>
                    <a:lnTo>
                      <a:pt x="501885" y="355358"/>
                    </a:lnTo>
                    <a:lnTo>
                      <a:pt x="493438" y="308829"/>
                    </a:lnTo>
                    <a:lnTo>
                      <a:pt x="480717" y="263325"/>
                    </a:lnTo>
                    <a:lnTo>
                      <a:pt x="463808" y="219161"/>
                    </a:lnTo>
                    <a:lnTo>
                      <a:pt x="442801" y="176653"/>
                    </a:lnTo>
                    <a:lnTo>
                      <a:pt x="417783" y="136117"/>
                    </a:lnTo>
                    <a:lnTo>
                      <a:pt x="388844" y="97868"/>
                    </a:lnTo>
                    <a:lnTo>
                      <a:pt x="356070" y="62222"/>
                    </a:lnTo>
                    <a:lnTo>
                      <a:pt x="319551" y="29494"/>
                    </a:lnTo>
                    <a:lnTo>
                      <a:pt x="279374" y="0"/>
                    </a:lnTo>
                    <a:close/>
                  </a:path>
                </a:pathLst>
              </a:custGeom>
              <a:solidFill>
                <a:srgbClr val="FF0000">
                  <a:alpha val="30194"/>
                </a:srgbClr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34" name="object 15">
                <a:extLst>
                  <a:ext uri="{FF2B5EF4-FFF2-40B4-BE49-F238E27FC236}">
                    <a16:creationId xmlns:a16="http://schemas.microsoft.com/office/drawing/2014/main" id="{7D3BC981-B60D-40CE-90F2-F690C5FF7982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796555" y="4139490"/>
                <a:ext cx="169506" cy="183032"/>
              </a:xfrm>
              <a:prstGeom prst="rect">
                <a:avLst/>
              </a:prstGeom>
            </p:spPr>
          </p:pic>
        </p:grpSp>
        <p:sp>
          <p:nvSpPr>
            <p:cNvPr id="35" name="object 16">
              <a:extLst>
                <a:ext uri="{FF2B5EF4-FFF2-40B4-BE49-F238E27FC236}">
                  <a16:creationId xmlns:a16="http://schemas.microsoft.com/office/drawing/2014/main" id="{B22F2338-8123-445B-B05B-310FFA055C71}"/>
                </a:ext>
              </a:extLst>
            </p:cNvPr>
            <p:cNvSpPr txBox="1"/>
            <p:nvPr/>
          </p:nvSpPr>
          <p:spPr>
            <a:xfrm>
              <a:off x="2846589" y="4159026"/>
              <a:ext cx="68580" cy="13603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600" b="1" spc="5" dirty="0">
                  <a:latin typeface="함초롬바탕"/>
                  <a:cs typeface="함초롬바탕"/>
                </a:rPr>
                <a:t>1</a:t>
              </a:r>
              <a:endParaRPr sz="600">
                <a:latin typeface="함초롬바탕"/>
                <a:cs typeface="함초롬바탕"/>
              </a:endParaRPr>
            </a:p>
          </p:txBody>
        </p:sp>
        <p:grpSp>
          <p:nvGrpSpPr>
            <p:cNvPr id="36" name="object 17">
              <a:extLst>
                <a:ext uri="{FF2B5EF4-FFF2-40B4-BE49-F238E27FC236}">
                  <a16:creationId xmlns:a16="http://schemas.microsoft.com/office/drawing/2014/main" id="{76B396BA-1536-47E4-BD04-5603DA719BDE}"/>
                </a:ext>
              </a:extLst>
            </p:cNvPr>
            <p:cNvGrpSpPr/>
            <p:nvPr/>
          </p:nvGrpSpPr>
          <p:grpSpPr>
            <a:xfrm>
              <a:off x="1455955" y="2915733"/>
              <a:ext cx="581025" cy="566420"/>
              <a:chOff x="1455955" y="2915733"/>
              <a:chExt cx="581025" cy="566420"/>
            </a:xfrm>
          </p:grpSpPr>
          <p:sp>
            <p:nvSpPr>
              <p:cNvPr id="37" name="object 18">
                <a:extLst>
                  <a:ext uri="{FF2B5EF4-FFF2-40B4-BE49-F238E27FC236}">
                    <a16:creationId xmlns:a16="http://schemas.microsoft.com/office/drawing/2014/main" id="{8E9BFF70-29B6-41F5-A503-7A8F511DE287}"/>
                  </a:ext>
                </a:extLst>
              </p:cNvPr>
              <p:cNvSpPr/>
              <p:nvPr/>
            </p:nvSpPr>
            <p:spPr>
              <a:xfrm>
                <a:off x="1540706" y="2915733"/>
                <a:ext cx="495934" cy="469265"/>
              </a:xfrm>
              <a:custGeom>
                <a:avLst/>
                <a:gdLst/>
                <a:ahLst/>
                <a:cxnLst/>
                <a:rect l="l" t="t" r="r" b="b"/>
                <a:pathLst>
                  <a:path w="495935" h="469264">
                    <a:moveTo>
                      <a:pt x="190322" y="0"/>
                    </a:moveTo>
                    <a:lnTo>
                      <a:pt x="0" y="469163"/>
                    </a:lnTo>
                    <a:lnTo>
                      <a:pt x="495769" y="366420"/>
                    </a:lnTo>
                    <a:lnTo>
                      <a:pt x="483109" y="317669"/>
                    </a:lnTo>
                    <a:lnTo>
                      <a:pt x="465862" y="270874"/>
                    </a:lnTo>
                    <a:lnTo>
                      <a:pt x="444259" y="226311"/>
                    </a:lnTo>
                    <a:lnTo>
                      <a:pt x="418528" y="184255"/>
                    </a:lnTo>
                    <a:lnTo>
                      <a:pt x="388899" y="144981"/>
                    </a:lnTo>
                    <a:lnTo>
                      <a:pt x="355602" y="108766"/>
                    </a:lnTo>
                    <a:lnTo>
                      <a:pt x="318866" y="75884"/>
                    </a:lnTo>
                    <a:lnTo>
                      <a:pt x="278921" y="46612"/>
                    </a:lnTo>
                    <a:lnTo>
                      <a:pt x="235997" y="21226"/>
                    </a:lnTo>
                    <a:lnTo>
                      <a:pt x="190322" y="0"/>
                    </a:lnTo>
                    <a:close/>
                  </a:path>
                </a:pathLst>
              </a:custGeom>
              <a:solidFill>
                <a:srgbClr val="FF0000">
                  <a:alpha val="30194"/>
                </a:srgbClr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38" name="object 19">
                <a:extLst>
                  <a:ext uri="{FF2B5EF4-FFF2-40B4-BE49-F238E27FC236}">
                    <a16:creationId xmlns:a16="http://schemas.microsoft.com/office/drawing/2014/main" id="{241BDDF7-6D7E-48F2-B984-990CA72ED5C6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1455955" y="3299071"/>
                <a:ext cx="169506" cy="183032"/>
              </a:xfrm>
              <a:prstGeom prst="rect">
                <a:avLst/>
              </a:prstGeom>
            </p:spPr>
          </p:pic>
        </p:grpSp>
        <p:sp>
          <p:nvSpPr>
            <p:cNvPr id="39" name="object 20">
              <a:extLst>
                <a:ext uri="{FF2B5EF4-FFF2-40B4-BE49-F238E27FC236}">
                  <a16:creationId xmlns:a16="http://schemas.microsoft.com/office/drawing/2014/main" id="{6EA6976A-7D9E-4622-92D1-401BEC9640DB}"/>
                </a:ext>
              </a:extLst>
            </p:cNvPr>
            <p:cNvSpPr txBox="1"/>
            <p:nvPr/>
          </p:nvSpPr>
          <p:spPr>
            <a:xfrm>
              <a:off x="1505991" y="3318606"/>
              <a:ext cx="68580" cy="13603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600" b="1" spc="5" dirty="0">
                  <a:latin typeface="함초롬바탕"/>
                  <a:cs typeface="함초롬바탕"/>
                </a:rPr>
                <a:t>3</a:t>
              </a:r>
              <a:endParaRPr sz="600">
                <a:latin typeface="함초롬바탕"/>
                <a:cs typeface="함초롬바탕"/>
              </a:endParaRPr>
            </a:p>
          </p:txBody>
        </p:sp>
        <p:pic>
          <p:nvPicPr>
            <p:cNvPr id="40" name="object 21">
              <a:extLst>
                <a:ext uri="{FF2B5EF4-FFF2-40B4-BE49-F238E27FC236}">
                  <a16:creationId xmlns:a16="http://schemas.microsoft.com/office/drawing/2014/main" id="{737E6B4E-12AC-4261-98FD-1D680B93215B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1940" y="1295392"/>
              <a:ext cx="2674058" cy="1727842"/>
            </a:xfrm>
            <a:prstGeom prst="rect">
              <a:avLst/>
            </a:prstGeom>
          </p:spPr>
        </p:pic>
        <p:sp>
          <p:nvSpPr>
            <p:cNvPr id="41" name="object 22">
              <a:extLst>
                <a:ext uri="{FF2B5EF4-FFF2-40B4-BE49-F238E27FC236}">
                  <a16:creationId xmlns:a16="http://schemas.microsoft.com/office/drawing/2014/main" id="{DE2A67F3-269C-4DC6-A65F-C2B732F7BD8E}"/>
                </a:ext>
              </a:extLst>
            </p:cNvPr>
            <p:cNvSpPr txBox="1"/>
            <p:nvPr/>
          </p:nvSpPr>
          <p:spPr>
            <a:xfrm>
              <a:off x="7000341" y="2769044"/>
              <a:ext cx="671195" cy="451249"/>
            </a:xfrm>
            <a:prstGeom prst="rect">
              <a:avLst/>
            </a:prstGeom>
            <a:solidFill>
              <a:srgbClr val="D9D9D9"/>
            </a:solidFill>
          </p:spPr>
          <p:txBody>
            <a:bodyPr vert="horz" wrap="square" lIns="0" tIns="40640" rIns="0" bIns="0" rtlCol="0">
              <a:spAutoFit/>
            </a:bodyPr>
            <a:lstStyle/>
            <a:p>
              <a:pPr marL="100330">
                <a:spcBef>
                  <a:spcPts val="320"/>
                </a:spcBef>
              </a:pPr>
              <a:r>
                <a:rPr sz="100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View</a:t>
              </a:r>
              <a:r>
                <a:rPr sz="1000" spc="-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1000" spc="-6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①</a:t>
              </a:r>
              <a:endParaRPr sz="1000">
                <a:latin typeface="Arial Unicode MS"/>
                <a:cs typeface="Arial Unicode MS"/>
              </a:endParaRPr>
            </a:p>
          </p:txBody>
        </p:sp>
        <p:sp>
          <p:nvSpPr>
            <p:cNvPr id="42" name="object 23">
              <a:extLst>
                <a:ext uri="{FF2B5EF4-FFF2-40B4-BE49-F238E27FC236}">
                  <a16:creationId xmlns:a16="http://schemas.microsoft.com/office/drawing/2014/main" id="{4CABFCB4-C987-46A1-9C7B-698489F9B820}"/>
                </a:ext>
              </a:extLst>
            </p:cNvPr>
            <p:cNvSpPr txBox="1"/>
            <p:nvPr/>
          </p:nvSpPr>
          <p:spPr>
            <a:xfrm>
              <a:off x="5078854" y="3037061"/>
              <a:ext cx="2459990" cy="61905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2700" marR="5080" algn="just">
                <a:lnSpc>
                  <a:spcPct val="130000"/>
                </a:lnSpc>
                <a:spcBef>
                  <a:spcPts val="105"/>
                </a:spcBef>
              </a:pPr>
              <a:r>
                <a:rPr sz="800" b="1" spc="-7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[정문]</a:t>
              </a:r>
              <a:r>
                <a:rPr sz="800" b="1" spc="-1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spc="-1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1차선</a:t>
              </a:r>
              <a:r>
                <a:rPr sz="800" spc="5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9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도로인</a:t>
              </a:r>
              <a:r>
                <a:rPr sz="800" spc="1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7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동소문로</a:t>
              </a:r>
              <a:r>
                <a:rPr sz="800" spc="9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3길을</a:t>
              </a:r>
              <a:r>
                <a:rPr sz="800" spc="8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2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따라</a:t>
              </a:r>
              <a:r>
                <a:rPr sz="800" spc="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7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위치 </a:t>
              </a:r>
              <a:r>
                <a:rPr sz="800" spc="-2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하고</a:t>
              </a:r>
              <a:r>
                <a:rPr sz="800" spc="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9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있으며</a:t>
              </a:r>
              <a:r>
                <a:rPr sz="800" spc="13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7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경사로를</a:t>
              </a:r>
              <a:r>
                <a:rPr sz="800" spc="10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2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따라</a:t>
              </a:r>
              <a:r>
                <a:rPr sz="800" spc="15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6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삼선중학교로</a:t>
              </a:r>
              <a:r>
                <a:rPr sz="800" spc="10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2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진입 </a:t>
              </a:r>
              <a:r>
                <a:rPr sz="800" spc="-14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할</a:t>
              </a:r>
              <a:r>
                <a:rPr sz="800" spc="-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수</a:t>
              </a:r>
              <a:r>
                <a:rPr sz="80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2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있음.</a:t>
              </a:r>
              <a:endParaRPr sz="800" dirty="0">
                <a:latin typeface="Arial Unicode MS"/>
                <a:cs typeface="Arial Unicode MS"/>
              </a:endParaRPr>
            </a:p>
          </p:txBody>
        </p:sp>
        <p:pic>
          <p:nvPicPr>
            <p:cNvPr id="43" name="object 24">
              <a:extLst>
                <a:ext uri="{FF2B5EF4-FFF2-40B4-BE49-F238E27FC236}">
                  <a16:creationId xmlns:a16="http://schemas.microsoft.com/office/drawing/2014/main" id="{3AE28506-B46A-4CD9-A9EC-8733F4636A23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77712" y="1292407"/>
              <a:ext cx="2702912" cy="1743743"/>
            </a:xfrm>
            <a:prstGeom prst="rect">
              <a:avLst/>
            </a:prstGeom>
          </p:spPr>
        </p:pic>
        <p:sp>
          <p:nvSpPr>
            <p:cNvPr id="44" name="object 25">
              <a:extLst>
                <a:ext uri="{FF2B5EF4-FFF2-40B4-BE49-F238E27FC236}">
                  <a16:creationId xmlns:a16="http://schemas.microsoft.com/office/drawing/2014/main" id="{92F65C68-CE4A-4D48-A969-CD6668A539B2}"/>
                </a:ext>
              </a:extLst>
            </p:cNvPr>
            <p:cNvSpPr txBox="1"/>
            <p:nvPr/>
          </p:nvSpPr>
          <p:spPr>
            <a:xfrm>
              <a:off x="9806279" y="2777985"/>
              <a:ext cx="679450" cy="451249"/>
            </a:xfrm>
            <a:prstGeom prst="rect">
              <a:avLst/>
            </a:prstGeom>
            <a:solidFill>
              <a:srgbClr val="D9D9D9"/>
            </a:solidFill>
          </p:spPr>
          <p:txBody>
            <a:bodyPr vert="horz" wrap="square" lIns="0" tIns="40640" rIns="0" bIns="0" rtlCol="0">
              <a:spAutoFit/>
            </a:bodyPr>
            <a:lstStyle/>
            <a:p>
              <a:pPr marL="100330">
                <a:spcBef>
                  <a:spcPts val="320"/>
                </a:spcBef>
              </a:pPr>
              <a:r>
                <a:rPr sz="100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View</a:t>
              </a:r>
              <a:r>
                <a:rPr sz="1000" spc="-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1000" spc="-6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②</a:t>
              </a:r>
              <a:endParaRPr sz="1000">
                <a:latin typeface="Arial Unicode MS"/>
                <a:cs typeface="Arial Unicode MS"/>
              </a:endParaRPr>
            </a:p>
          </p:txBody>
        </p:sp>
        <p:sp>
          <p:nvSpPr>
            <p:cNvPr id="45" name="object 26">
              <a:extLst>
                <a:ext uri="{FF2B5EF4-FFF2-40B4-BE49-F238E27FC236}">
                  <a16:creationId xmlns:a16="http://schemas.microsoft.com/office/drawing/2014/main" id="{E6156890-E5DA-4DF4-8A6E-8E2892336675}"/>
                </a:ext>
              </a:extLst>
            </p:cNvPr>
            <p:cNvSpPr txBox="1"/>
            <p:nvPr/>
          </p:nvSpPr>
          <p:spPr>
            <a:xfrm>
              <a:off x="7886568" y="3037792"/>
              <a:ext cx="2503806" cy="61905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2700" marR="5080">
                <a:lnSpc>
                  <a:spcPct val="130000"/>
                </a:lnSpc>
                <a:spcBef>
                  <a:spcPts val="105"/>
                </a:spcBef>
              </a:pPr>
              <a:r>
                <a:rPr sz="800" b="1" spc="-65" dirty="0">
                  <a:solidFill>
                    <a:srgbClr val="585858"/>
                  </a:solidFill>
                  <a:latin typeface="함초롬바탕"/>
                  <a:cs typeface="함초롬바탕"/>
                </a:rPr>
                <a:t>[후문]</a:t>
              </a:r>
              <a:r>
                <a:rPr sz="800" b="1" spc="-25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경사지에</a:t>
              </a:r>
              <a:r>
                <a:rPr sz="800" spc="-1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9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위치.</a:t>
              </a:r>
              <a:r>
                <a:rPr sz="800" spc="1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왕복4차선</a:t>
              </a:r>
              <a:r>
                <a:rPr sz="800" spc="-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도로와</a:t>
              </a:r>
              <a:r>
                <a:rPr sz="80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9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인도로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이루어져</a:t>
              </a:r>
              <a:r>
                <a:rPr sz="800" spc="-4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2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있음.</a:t>
              </a:r>
              <a:r>
                <a:rPr sz="800" spc="2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높은</a:t>
              </a:r>
              <a:r>
                <a:rPr sz="800" spc="-2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대지에</a:t>
              </a:r>
              <a:r>
                <a:rPr sz="800" spc="-2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위치하여</a:t>
              </a:r>
              <a:r>
                <a:rPr sz="800" spc="-2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있으며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도로를</a:t>
              </a:r>
              <a:r>
                <a:rPr sz="800" spc="-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따라</a:t>
              </a:r>
              <a:r>
                <a:rPr sz="800" spc="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고층</a:t>
              </a:r>
              <a:r>
                <a:rPr sz="800" spc="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아파트</a:t>
              </a:r>
              <a:r>
                <a:rPr sz="80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단지가</a:t>
              </a:r>
              <a:r>
                <a:rPr sz="800" spc="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형성되어</a:t>
              </a:r>
              <a:r>
                <a:rPr sz="800" spc="-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3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있음.</a:t>
              </a:r>
              <a:endParaRPr sz="800">
                <a:latin typeface="Arial Unicode MS"/>
                <a:cs typeface="Arial Unicode MS"/>
              </a:endParaRPr>
            </a:p>
          </p:txBody>
        </p:sp>
        <p:pic>
          <p:nvPicPr>
            <p:cNvPr id="46" name="object 27">
              <a:extLst>
                <a:ext uri="{FF2B5EF4-FFF2-40B4-BE49-F238E27FC236}">
                  <a16:creationId xmlns:a16="http://schemas.microsoft.com/office/drawing/2014/main" id="{1E6E253D-0DD8-4559-AF1F-58CA6D3AF0EA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77712" y="3833141"/>
              <a:ext cx="2684509" cy="1795155"/>
            </a:xfrm>
            <a:prstGeom prst="rect">
              <a:avLst/>
            </a:prstGeom>
          </p:spPr>
        </p:pic>
        <p:sp>
          <p:nvSpPr>
            <p:cNvPr id="47" name="object 28">
              <a:extLst>
                <a:ext uri="{FF2B5EF4-FFF2-40B4-BE49-F238E27FC236}">
                  <a16:creationId xmlns:a16="http://schemas.microsoft.com/office/drawing/2014/main" id="{FD9E6158-1405-4822-9484-AF1B772389E3}"/>
                </a:ext>
              </a:extLst>
            </p:cNvPr>
            <p:cNvSpPr txBox="1"/>
            <p:nvPr/>
          </p:nvSpPr>
          <p:spPr>
            <a:xfrm>
              <a:off x="9793275" y="5376811"/>
              <a:ext cx="671195" cy="451249"/>
            </a:xfrm>
            <a:prstGeom prst="rect">
              <a:avLst/>
            </a:prstGeom>
            <a:solidFill>
              <a:srgbClr val="D9D9D9"/>
            </a:solidFill>
          </p:spPr>
          <p:txBody>
            <a:bodyPr vert="horz" wrap="square" lIns="0" tIns="40640" rIns="0" bIns="0" rtlCol="0">
              <a:spAutoFit/>
            </a:bodyPr>
            <a:lstStyle/>
            <a:p>
              <a:pPr marL="100330">
                <a:spcBef>
                  <a:spcPts val="320"/>
                </a:spcBef>
              </a:pPr>
              <a:r>
                <a:rPr sz="100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View</a:t>
              </a:r>
              <a:r>
                <a:rPr sz="1000" spc="-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1000" spc="-6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③</a:t>
              </a:r>
              <a:endParaRPr sz="1000">
                <a:latin typeface="Arial Unicode MS"/>
                <a:cs typeface="Arial Unicode MS"/>
              </a:endParaRPr>
            </a:p>
          </p:txBody>
        </p:sp>
        <p:sp>
          <p:nvSpPr>
            <p:cNvPr id="48" name="object 29">
              <a:extLst>
                <a:ext uri="{FF2B5EF4-FFF2-40B4-BE49-F238E27FC236}">
                  <a16:creationId xmlns:a16="http://schemas.microsoft.com/office/drawing/2014/main" id="{8CB4BD51-492F-4CC9-8085-2274EA585C4D}"/>
                </a:ext>
              </a:extLst>
            </p:cNvPr>
            <p:cNvSpPr txBox="1"/>
            <p:nvPr/>
          </p:nvSpPr>
          <p:spPr>
            <a:xfrm>
              <a:off x="7865738" y="5659913"/>
              <a:ext cx="2413636" cy="413176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lnSpc>
                  <a:spcPct val="130500"/>
                </a:lnSpc>
                <a:spcBef>
                  <a:spcPts val="95"/>
                </a:spcBef>
              </a:pPr>
              <a:r>
                <a:rPr sz="800" b="1" spc="-8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[남측</a:t>
              </a:r>
              <a:r>
                <a:rPr sz="800" b="1" spc="-2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b="1" spc="-11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주택</a:t>
              </a:r>
              <a:r>
                <a:rPr sz="800" b="1" spc="-2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b="1" spc="-8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단지]</a:t>
              </a:r>
              <a:r>
                <a:rPr sz="800" b="1" spc="-2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spc="-6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1~5층에</a:t>
              </a:r>
              <a:r>
                <a:rPr sz="800" spc="-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해당하는</a:t>
              </a:r>
              <a:r>
                <a:rPr sz="800" spc="-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낮은</a:t>
              </a:r>
              <a:r>
                <a:rPr sz="800" spc="1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8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빌라 </a:t>
              </a:r>
              <a:r>
                <a:rPr sz="800" spc="-14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및</a:t>
              </a:r>
              <a:r>
                <a:rPr sz="800" spc="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주택들이</a:t>
              </a:r>
              <a:r>
                <a:rPr sz="800" spc="-2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분포하고</a:t>
              </a:r>
              <a:r>
                <a:rPr sz="800" spc="-1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2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있음.</a:t>
              </a:r>
              <a:endParaRPr sz="800">
                <a:latin typeface="Arial Unicode MS"/>
                <a:cs typeface="Arial Unicode MS"/>
              </a:endParaRPr>
            </a:p>
          </p:txBody>
        </p:sp>
        <p:pic>
          <p:nvPicPr>
            <p:cNvPr id="49" name="object 30">
              <a:extLst>
                <a:ext uri="{FF2B5EF4-FFF2-40B4-BE49-F238E27FC236}">
                  <a16:creationId xmlns:a16="http://schemas.microsoft.com/office/drawing/2014/main" id="{F625B167-BA66-4F23-99AA-4E3CB8BB290A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91536" y="3837216"/>
              <a:ext cx="2684851" cy="1795585"/>
            </a:xfrm>
            <a:prstGeom prst="rect">
              <a:avLst/>
            </a:prstGeom>
          </p:spPr>
        </p:pic>
        <p:sp>
          <p:nvSpPr>
            <p:cNvPr id="50" name="object 31">
              <a:extLst>
                <a:ext uri="{FF2B5EF4-FFF2-40B4-BE49-F238E27FC236}">
                  <a16:creationId xmlns:a16="http://schemas.microsoft.com/office/drawing/2014/main" id="{CE5087A1-4D3D-4CEF-BE7D-2081D358770E}"/>
                </a:ext>
              </a:extLst>
            </p:cNvPr>
            <p:cNvSpPr txBox="1"/>
            <p:nvPr/>
          </p:nvSpPr>
          <p:spPr>
            <a:xfrm>
              <a:off x="6996760" y="5379021"/>
              <a:ext cx="680085" cy="452080"/>
            </a:xfrm>
            <a:prstGeom prst="rect">
              <a:avLst/>
            </a:prstGeom>
            <a:solidFill>
              <a:srgbClr val="D9D9D9"/>
            </a:solidFill>
          </p:spPr>
          <p:txBody>
            <a:bodyPr vert="horz" wrap="square" lIns="0" tIns="41275" rIns="0" bIns="0" rtlCol="0">
              <a:spAutoFit/>
            </a:bodyPr>
            <a:lstStyle/>
            <a:p>
              <a:pPr marL="100330">
                <a:spcBef>
                  <a:spcPts val="325"/>
                </a:spcBef>
              </a:pPr>
              <a:r>
                <a:rPr sz="100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View</a:t>
              </a:r>
              <a:r>
                <a:rPr sz="1000" spc="-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1000" spc="-6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②</a:t>
              </a:r>
              <a:endParaRPr sz="1000">
                <a:latin typeface="Arial Unicode MS"/>
                <a:cs typeface="Arial Unicode MS"/>
              </a:endParaRPr>
            </a:p>
          </p:txBody>
        </p:sp>
        <p:sp>
          <p:nvSpPr>
            <p:cNvPr id="51" name="object 32">
              <a:extLst>
                <a:ext uri="{FF2B5EF4-FFF2-40B4-BE49-F238E27FC236}">
                  <a16:creationId xmlns:a16="http://schemas.microsoft.com/office/drawing/2014/main" id="{219DCCA6-122A-487F-B83B-DAC8D7954105}"/>
                </a:ext>
              </a:extLst>
            </p:cNvPr>
            <p:cNvSpPr txBox="1"/>
            <p:nvPr/>
          </p:nvSpPr>
          <p:spPr>
            <a:xfrm>
              <a:off x="5077450" y="5633255"/>
              <a:ext cx="2460625" cy="413176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lnSpc>
                  <a:spcPct val="130500"/>
                </a:lnSpc>
                <a:spcBef>
                  <a:spcPts val="95"/>
                </a:spcBef>
              </a:pPr>
              <a:r>
                <a:rPr sz="800" b="1" spc="-6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[동측,</a:t>
              </a:r>
              <a:r>
                <a:rPr sz="800" b="1" spc="-3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b="1" spc="-11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북측</a:t>
              </a:r>
              <a:r>
                <a:rPr sz="800" b="1" spc="-2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b="1" spc="-11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아파트</a:t>
              </a:r>
              <a:r>
                <a:rPr sz="800" b="1" spc="-3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b="1" spc="-8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단지]</a:t>
              </a:r>
              <a:r>
                <a:rPr sz="800" b="1" spc="-10" dirty="0">
                  <a:solidFill>
                    <a:srgbClr val="585858"/>
                  </a:solidFill>
                  <a:latin typeface="함초롬바탕"/>
                  <a:cs typeface="함초롬바탕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성북로</a:t>
              </a:r>
              <a:r>
                <a:rPr sz="800" spc="-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9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4길을</a:t>
              </a:r>
              <a:r>
                <a:rPr sz="800" spc="-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따라</a:t>
              </a:r>
              <a:r>
                <a:rPr sz="800" spc="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5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북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쪽으로는</a:t>
              </a:r>
              <a:r>
                <a:rPr sz="800" spc="-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한신한진</a:t>
              </a:r>
              <a:r>
                <a:rPr sz="800" spc="-10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14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아파트</a:t>
              </a:r>
              <a:r>
                <a:rPr sz="800" spc="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 </a:t>
              </a:r>
              <a:r>
                <a:rPr sz="800" spc="-25" dirty="0">
                  <a:solidFill>
                    <a:srgbClr val="585858"/>
                  </a:solidFill>
                  <a:latin typeface="Arial Unicode MS"/>
                  <a:cs typeface="Arial Unicode MS"/>
                </a:rPr>
                <a:t>위치</a:t>
              </a:r>
              <a:endParaRPr sz="800">
                <a:latin typeface="Arial Unicode MS"/>
                <a:cs typeface="Arial Unicode MS"/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A03C00D4-1D80-47AD-B121-719DC5B3938B}"/>
              </a:ext>
            </a:extLst>
          </p:cNvPr>
          <p:cNvGrpSpPr/>
          <p:nvPr/>
        </p:nvGrpSpPr>
        <p:grpSpPr>
          <a:xfrm>
            <a:off x="4065358" y="4254564"/>
            <a:ext cx="902335" cy="264160"/>
            <a:chOff x="2541357" y="4254564"/>
            <a:chExt cx="902335" cy="264160"/>
          </a:xfrm>
        </p:grpSpPr>
        <p:sp>
          <p:nvSpPr>
            <p:cNvPr id="16" name="object 11">
              <a:extLst>
                <a:ext uri="{FF2B5EF4-FFF2-40B4-BE49-F238E27FC236}">
                  <a16:creationId xmlns:a16="http://schemas.microsoft.com/office/drawing/2014/main" id="{8F20E5C3-31F6-49B3-B2A7-0929F0C0E9AB}"/>
                </a:ext>
              </a:extLst>
            </p:cNvPr>
            <p:cNvSpPr/>
            <p:nvPr/>
          </p:nvSpPr>
          <p:spPr>
            <a:xfrm>
              <a:off x="2541357" y="4254564"/>
              <a:ext cx="902335" cy="264160"/>
            </a:xfrm>
            <a:custGeom>
              <a:avLst/>
              <a:gdLst/>
              <a:ahLst/>
              <a:cxnLst/>
              <a:rect l="l" t="t" r="r" b="b"/>
              <a:pathLst>
                <a:path w="902335" h="264160">
                  <a:moveTo>
                    <a:pt x="901966" y="0"/>
                  </a:moveTo>
                  <a:lnTo>
                    <a:pt x="0" y="0"/>
                  </a:lnTo>
                  <a:lnTo>
                    <a:pt x="0" y="263626"/>
                  </a:lnTo>
                  <a:lnTo>
                    <a:pt x="901966" y="263626"/>
                  </a:lnTo>
                  <a:lnTo>
                    <a:pt x="901966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2">
              <a:extLst>
                <a:ext uri="{FF2B5EF4-FFF2-40B4-BE49-F238E27FC236}">
                  <a16:creationId xmlns:a16="http://schemas.microsoft.com/office/drawing/2014/main" id="{E863AB44-C565-4AA3-8FFA-7E5AF6F191EE}"/>
                </a:ext>
              </a:extLst>
            </p:cNvPr>
            <p:cNvSpPr txBox="1"/>
            <p:nvPr/>
          </p:nvSpPr>
          <p:spPr>
            <a:xfrm>
              <a:off x="2668101" y="4297480"/>
              <a:ext cx="647700" cy="1513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900" spc="-125" dirty="0">
                  <a:latin typeface="Arial Unicode MS"/>
                  <a:cs typeface="Arial Unicode MS"/>
                </a:rPr>
                <a:t>저층</a:t>
              </a:r>
              <a:r>
                <a:rPr sz="900" spc="-30" dirty="0">
                  <a:latin typeface="Arial Unicode MS"/>
                  <a:cs typeface="Arial Unicode MS"/>
                </a:rPr>
                <a:t> </a:t>
              </a:r>
              <a:r>
                <a:rPr sz="900" spc="-114" dirty="0">
                  <a:latin typeface="Arial Unicode MS"/>
                  <a:cs typeface="Arial Unicode MS"/>
                </a:rPr>
                <a:t>주상복합</a:t>
              </a:r>
              <a:endParaRPr sz="900" dirty="0">
                <a:latin typeface="Arial Unicode MS"/>
                <a:cs typeface="Arial Unicode MS"/>
              </a:endParaRPr>
            </a:p>
          </p:txBody>
        </p:sp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52921911-2677-45EB-BBE2-ECE86308916F}"/>
              </a:ext>
            </a:extLst>
          </p:cNvPr>
          <p:cNvGrpSpPr/>
          <p:nvPr/>
        </p:nvGrpSpPr>
        <p:grpSpPr>
          <a:xfrm>
            <a:off x="4056394" y="1852023"/>
            <a:ext cx="902335" cy="264160"/>
            <a:chOff x="2541357" y="4254564"/>
            <a:chExt cx="902335" cy="264160"/>
          </a:xfrm>
        </p:grpSpPr>
        <p:sp>
          <p:nvSpPr>
            <p:cNvPr id="57" name="object 11">
              <a:extLst>
                <a:ext uri="{FF2B5EF4-FFF2-40B4-BE49-F238E27FC236}">
                  <a16:creationId xmlns:a16="http://schemas.microsoft.com/office/drawing/2014/main" id="{41A67558-EEEA-4821-8E2C-CFC040C38AFB}"/>
                </a:ext>
              </a:extLst>
            </p:cNvPr>
            <p:cNvSpPr/>
            <p:nvPr/>
          </p:nvSpPr>
          <p:spPr>
            <a:xfrm>
              <a:off x="2541357" y="4254564"/>
              <a:ext cx="902335" cy="264160"/>
            </a:xfrm>
            <a:custGeom>
              <a:avLst/>
              <a:gdLst/>
              <a:ahLst/>
              <a:cxnLst/>
              <a:rect l="l" t="t" r="r" b="b"/>
              <a:pathLst>
                <a:path w="902335" h="264160">
                  <a:moveTo>
                    <a:pt x="901966" y="0"/>
                  </a:moveTo>
                  <a:lnTo>
                    <a:pt x="0" y="0"/>
                  </a:lnTo>
                  <a:lnTo>
                    <a:pt x="0" y="263626"/>
                  </a:lnTo>
                  <a:lnTo>
                    <a:pt x="901966" y="263626"/>
                  </a:lnTo>
                  <a:lnTo>
                    <a:pt x="901966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12">
              <a:extLst>
                <a:ext uri="{FF2B5EF4-FFF2-40B4-BE49-F238E27FC236}">
                  <a16:creationId xmlns:a16="http://schemas.microsoft.com/office/drawing/2014/main" id="{4882DE67-3AC0-4ADB-BEED-EEB7E3DA6857}"/>
                </a:ext>
              </a:extLst>
            </p:cNvPr>
            <p:cNvSpPr txBox="1"/>
            <p:nvPr/>
          </p:nvSpPr>
          <p:spPr>
            <a:xfrm>
              <a:off x="2604110" y="4297480"/>
              <a:ext cx="775682" cy="1513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>
              <a:defPPr>
                <a:defRPr lang="en-US"/>
              </a:defPPr>
              <a:lvl1pPr marL="151130">
                <a:lnSpc>
                  <a:spcPct val="100000"/>
                </a:lnSpc>
                <a:spcBef>
                  <a:spcPts val="434"/>
                </a:spcBef>
                <a:defRPr sz="900" spc="-10">
                  <a:latin typeface="Arial Unicode MS"/>
                  <a:cs typeface="Arial Unicode MS"/>
                </a:defRPr>
              </a:lvl1pPr>
            </a:lstStyle>
            <a:p>
              <a:r>
                <a:rPr lang="ko-KR" altLang="en-US" dirty="0"/>
                <a:t>아파트 단지</a:t>
              </a:r>
            </a:p>
          </p:txBody>
        </p: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F17987AF-91CB-44D0-8FFE-79D89243AD78}"/>
              </a:ext>
            </a:extLst>
          </p:cNvPr>
          <p:cNvGrpSpPr/>
          <p:nvPr/>
        </p:nvGrpSpPr>
        <p:grpSpPr>
          <a:xfrm>
            <a:off x="3993641" y="2873999"/>
            <a:ext cx="902335" cy="264160"/>
            <a:chOff x="2541357" y="4254564"/>
            <a:chExt cx="902335" cy="264160"/>
          </a:xfrm>
        </p:grpSpPr>
        <p:sp>
          <p:nvSpPr>
            <p:cNvPr id="60" name="object 11">
              <a:extLst>
                <a:ext uri="{FF2B5EF4-FFF2-40B4-BE49-F238E27FC236}">
                  <a16:creationId xmlns:a16="http://schemas.microsoft.com/office/drawing/2014/main" id="{C0712770-89CB-4BA2-B6F7-724D98A29397}"/>
                </a:ext>
              </a:extLst>
            </p:cNvPr>
            <p:cNvSpPr/>
            <p:nvPr/>
          </p:nvSpPr>
          <p:spPr>
            <a:xfrm>
              <a:off x="2541357" y="4254564"/>
              <a:ext cx="902335" cy="264160"/>
            </a:xfrm>
            <a:custGeom>
              <a:avLst/>
              <a:gdLst/>
              <a:ahLst/>
              <a:cxnLst/>
              <a:rect l="l" t="t" r="r" b="b"/>
              <a:pathLst>
                <a:path w="902335" h="264160">
                  <a:moveTo>
                    <a:pt x="901966" y="0"/>
                  </a:moveTo>
                  <a:lnTo>
                    <a:pt x="0" y="0"/>
                  </a:lnTo>
                  <a:lnTo>
                    <a:pt x="0" y="263626"/>
                  </a:lnTo>
                  <a:lnTo>
                    <a:pt x="901966" y="263626"/>
                  </a:lnTo>
                  <a:lnTo>
                    <a:pt x="901966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12">
              <a:extLst>
                <a:ext uri="{FF2B5EF4-FFF2-40B4-BE49-F238E27FC236}">
                  <a16:creationId xmlns:a16="http://schemas.microsoft.com/office/drawing/2014/main" id="{D21E16AE-C935-4DCF-B250-3968DA459038}"/>
                </a:ext>
              </a:extLst>
            </p:cNvPr>
            <p:cNvSpPr txBox="1"/>
            <p:nvPr/>
          </p:nvSpPr>
          <p:spPr>
            <a:xfrm>
              <a:off x="2541357" y="4297480"/>
              <a:ext cx="901188" cy="1513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51130">
                <a:spcBef>
                  <a:spcPts val="434"/>
                </a:spcBef>
              </a:pPr>
              <a:r>
                <a:rPr lang="ko-KR" altLang="en-US" sz="900" spc="-10" dirty="0">
                  <a:latin typeface="Arial Unicode MS"/>
                  <a:cs typeface="Arial Unicode MS"/>
                </a:rPr>
                <a:t>삼선중학교</a:t>
              </a:r>
              <a:endParaRPr lang="ko-KR" altLang="en-US" sz="900" dirty="0">
                <a:latin typeface="Arial Unicode MS"/>
                <a:cs typeface="Arial Unicode M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069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7"/>
          <p:cNvSpPr txBox="1"/>
          <p:nvPr/>
        </p:nvSpPr>
        <p:spPr>
          <a:xfrm>
            <a:off x="2141280" y="415586"/>
            <a:ext cx="2292175" cy="402030"/>
          </a:xfrm>
          <a:prstGeom prst="rect">
            <a:avLst/>
          </a:prstGeom>
        </p:spPr>
        <p:txBody>
          <a:bodyPr vert="horz" wrap="square" lIns="0" tIns="20634" rIns="0" bIns="0">
            <a:spAutoFit/>
          </a:bodyPr>
          <a:lstStyle/>
          <a:p>
            <a:pPr marL="10860">
              <a:spcBef>
                <a:spcPts val="162"/>
              </a:spcBef>
              <a:defRPr/>
            </a:pPr>
            <a:r>
              <a:rPr sz="1026" spc="-137" dirty="0" err="1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 err="1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spc="-90" dirty="0">
              <a:solidFill>
                <a:srgbClr val="7D7D7D"/>
              </a:solidFill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  <a:defRPr/>
            </a:pPr>
            <a:r>
              <a:rPr lang="ko-KR" altLang="en-US" sz="1368" b="1" spc="-150" dirty="0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건축 개요</a:t>
            </a:r>
          </a:p>
        </p:txBody>
      </p:sp>
      <p:graphicFrame>
        <p:nvGraphicFramePr>
          <p:cNvPr id="1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007102"/>
              </p:ext>
            </p:extLst>
          </p:nvPr>
        </p:nvGraphicFramePr>
        <p:xfrm>
          <a:off x="2190464" y="995287"/>
          <a:ext cx="8099999" cy="4989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3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4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8419">
                  <a:extLst>
                    <a:ext uri="{9D8B030D-6E8A-4147-A177-3AD203B41FA5}">
                      <a16:colId xmlns:a16="http://schemas.microsoft.com/office/drawing/2014/main" val="3078390809"/>
                    </a:ext>
                  </a:extLst>
                </a:gridCol>
                <a:gridCol w="2368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942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3438"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대지위치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서울특별시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성북구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등소문로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3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길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69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0453869"/>
                  </a:ext>
                </a:extLst>
              </a:tr>
              <a:tr h="303438"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대지면적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en-US" altLang="ko-KR" sz="1100" b="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16,432.8</a:t>
                      </a:r>
                      <a:r>
                        <a:rPr lang="ko-KR" altLang="en-US" sz="1100" b="0" spc="4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b="0" spc="-5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㎡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2256361"/>
                  </a:ext>
                </a:extLst>
              </a:tr>
              <a:tr h="303438"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지역지구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ko-KR" altLang="en-US" sz="1100" b="0" spc="-110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도시지역</a:t>
                      </a:r>
                      <a:r>
                        <a:rPr lang="en-US" altLang="ko-KR" sz="1100" b="0" spc="-110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</a:t>
                      </a:r>
                      <a:r>
                        <a:rPr lang="ko-KR" altLang="en-US" sz="1100" b="0" spc="75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b="0" spc="-100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제</a:t>
                      </a:r>
                      <a:r>
                        <a:rPr lang="en-US" altLang="ko-KR" sz="1100" b="0" spc="-100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</a:t>
                      </a:r>
                      <a:r>
                        <a:rPr lang="ko-KR" altLang="en-US" sz="1100" b="0" spc="-100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종</a:t>
                      </a:r>
                      <a:r>
                        <a:rPr lang="ko-KR" altLang="en-US" sz="1100" b="0" spc="40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b="0" spc="-125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일반주거지역</a:t>
                      </a:r>
                      <a:r>
                        <a:rPr lang="en-US" altLang="ko-KR" sz="1100" b="0" spc="-125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</a:t>
                      </a:r>
                      <a:r>
                        <a:rPr lang="ko-KR" altLang="en-US" sz="1100" b="0" spc="90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b="0" spc="-25">
                          <a:solidFill>
                            <a:srgbClr val="404040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학교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77630"/>
                  </a:ext>
                </a:extLst>
              </a:tr>
              <a:tr h="472015"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법정규정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건폐율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:30%  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용적률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:120%</a:t>
                      </a:r>
                    </a:p>
                    <a:p>
                      <a:pPr algn="l" latinLnBrk="1">
                        <a:defRPr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주차대수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200</a:t>
                      </a:r>
                      <a:r>
                        <a:rPr lang="ko-KR" altLang="en-US" sz="1100" b="0" spc="-50" dirty="0"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㎡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당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68795373"/>
                  </a:ext>
                </a:extLst>
              </a:tr>
              <a:tr h="303438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항목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ALT1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ALT2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ALT3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58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건축면적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3,352.14</a:t>
                      </a:r>
                      <a:r>
                        <a:rPr lang="ko-KR" altLang="en-US" sz="1100" b="0" spc="-50" dirty="0">
                          <a:latin typeface="함초롬바탕"/>
                          <a:cs typeface="함초롬바탕"/>
                        </a:rPr>
                        <a:t>㎡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3,461.75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2,280.27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58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건폐율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20.4%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21.07%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defTabSz="914400" rtl="0" eaLnBrk="1" latinLnBrk="1" hangingPunct="1">
                        <a:buFontTx/>
                        <a:buNone/>
                        <a:defRPr/>
                      </a:pP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13.88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%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201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연면적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개축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7,582 +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존치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994.59 = 8,876.59</a:t>
                      </a:r>
                      <a:r>
                        <a:rPr lang="ko-KR" altLang="en-US" sz="1100" b="0" spc="-50" dirty="0">
                          <a:latin typeface="함초롬바탕"/>
                          <a:cs typeface="함초롬바탕"/>
                        </a:rPr>
                        <a:t>㎡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개축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8,620.55 +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존치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994.59 = 9,615.14</a:t>
                      </a:r>
                      <a:r>
                        <a:rPr lang="ko-KR" altLang="en-US" sz="1100" b="0" spc="-50" dirty="0">
                          <a:latin typeface="함초롬바탕"/>
                          <a:cs typeface="함초롬바탕"/>
                        </a:rPr>
                        <a:t>㎡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개축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8,147.3 +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존치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994.59 = </a:t>
                      </a:r>
                    </a:p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9,141.89</a:t>
                      </a:r>
                      <a:r>
                        <a:rPr lang="ko-KR" altLang="en-US" sz="1100" b="0" spc="-50" dirty="0">
                          <a:latin typeface="함초롬바탕"/>
                          <a:cs typeface="함초롬바탕"/>
                        </a:rPr>
                        <a:t>㎡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201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용적률산정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연면적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8,876.59</a:t>
                      </a:r>
                      <a:r>
                        <a:rPr lang="ko-KR" altLang="en-US" sz="1100" b="0" spc="-50" dirty="0">
                          <a:latin typeface="함초롬바탕"/>
                          <a:cs typeface="함초롬바탕"/>
                        </a:rPr>
                        <a:t>㎡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8,517.5</a:t>
                      </a:r>
                      <a:r>
                        <a:rPr lang="ko-KR" altLang="en-US" sz="1100" b="0" spc="-50" dirty="0">
                          <a:latin typeface="함초롬바탕"/>
                          <a:cs typeface="함초롬바탕"/>
                        </a:rPr>
                        <a:t>㎡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9,141.89</a:t>
                      </a:r>
                      <a:r>
                        <a:rPr lang="ko-KR" altLang="en-US" sz="1100" b="0" spc="-50" dirty="0">
                          <a:latin typeface="함초롬바탕"/>
                          <a:cs typeface="함초롬바탕"/>
                        </a:rPr>
                        <a:t>㎡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6547349"/>
                  </a:ext>
                </a:extLst>
              </a:tr>
              <a:tr h="28658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용적률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54.02%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51.83%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55.63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%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3431178"/>
                  </a:ext>
                </a:extLst>
              </a:tr>
              <a:tr h="28658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주차대수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43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43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46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465927"/>
                  </a:ext>
                </a:extLst>
              </a:tr>
              <a:tr h="12137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층별개요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1F-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필로티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주차장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보건실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2F-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관리행정공간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3F-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교수학습공간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교무센터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도서실 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4F-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체육관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시청각실 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5F-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다목적실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B1F-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지하주차장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관리행정공간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시청각실 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2F-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교무센터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3F-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도서관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다목적실 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4F-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특별교실 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별동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-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체육관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관리행정공간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시청각실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도서관 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2F-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다목적실 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3F-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체육관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교무센터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 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4F-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교실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세미나실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5F-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특별교실 등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3777715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13A7D374-1728-CE9D-BD15-3BC64F741B19}"/>
              </a:ext>
            </a:extLst>
          </p:cNvPr>
          <p:cNvSpPr/>
          <p:nvPr/>
        </p:nvSpPr>
        <p:spPr>
          <a:xfrm>
            <a:off x="3116424" y="2341984"/>
            <a:ext cx="4553340" cy="3643178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ject 3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5383823" y="1467931"/>
            <a:ext cx="2270254" cy="1417251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6396889" y="1593425"/>
            <a:ext cx="375149" cy="182852"/>
          </a:xfrm>
          <a:prstGeom prst="rect">
            <a:avLst/>
          </a:prstGeom>
          <a:solidFill>
            <a:schemeClr val="accent4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object 7"/>
          <p:cNvSpPr txBox="1"/>
          <p:nvPr/>
        </p:nvSpPr>
        <p:spPr>
          <a:xfrm>
            <a:off x="2141280" y="415586"/>
            <a:ext cx="2334062" cy="402030"/>
          </a:xfrm>
          <a:prstGeom prst="rect">
            <a:avLst/>
          </a:prstGeom>
        </p:spPr>
        <p:txBody>
          <a:bodyPr vert="horz" wrap="square" lIns="0" tIns="20634" rIns="0" bIns="0">
            <a:spAutoFit/>
          </a:bodyPr>
          <a:lstStyle/>
          <a:p>
            <a:pPr marL="10860">
              <a:spcBef>
                <a:spcPts val="162"/>
              </a:spcBef>
              <a:defRPr/>
            </a:pPr>
            <a:r>
              <a:rPr sz="1026" spc="-137" dirty="0" err="1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 err="1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 err="1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spc="-90" dirty="0">
              <a:solidFill>
                <a:srgbClr val="7D7D7D"/>
              </a:solidFill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  <a:defRPr/>
            </a:pPr>
            <a:r>
              <a:rPr sz="1368" b="1" spc="-150" dirty="0" err="1">
                <a:solidFill>
                  <a:srgbClr val="464646"/>
                </a:solidFill>
                <a:latin typeface="함초롬바탕"/>
                <a:cs typeface="함초롬바탕"/>
              </a:rPr>
              <a:t>배치안</a:t>
            </a:r>
            <a:r>
              <a:rPr sz="1368" b="1" spc="17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en-US" altLang="ko-KR" sz="1368" b="1" spc="-150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ko-KR" altLang="en-US" sz="1368" b="1" spc="-150" dirty="0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비교표</a:t>
            </a:r>
            <a:endParaRPr sz="1368" b="1" spc="-150" dirty="0">
              <a:solidFill>
                <a:srgbClr val="464646"/>
              </a:solidFill>
              <a:latin typeface="함초롬바탕"/>
              <a:ea typeface="함초롬바탕"/>
              <a:cs typeface="함초롬바탕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214363"/>
              </p:ext>
            </p:extLst>
          </p:nvPr>
        </p:nvGraphicFramePr>
        <p:xfrm>
          <a:off x="2141280" y="1266827"/>
          <a:ext cx="8112700" cy="54482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1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4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879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879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9069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배치도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분류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ALT1-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중정형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ALT2-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분리형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ALT3-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ㄷ자형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12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향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/</a:t>
                      </a:r>
                    </a:p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조망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/</a:t>
                      </a:r>
                    </a:p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채광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편복도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실배치로 채광 유리</a:t>
                      </a: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교사동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전면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남동향 배치를 통한 쾌적한 학습활동 조성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중복도 실배치로 채광 불리</a:t>
                      </a: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일반교실 및 교과교실을 최대한 남동향 배치로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일부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쾌적한 학습활동 조성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중복도 실배치로 채광 불리</a:t>
                      </a: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일반교실을 최대한 남향 배치로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일부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쾌적한 학습활동 조성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정북일조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북측 아파트 단지와 직접적으로 맞닿아 있지 않아 일조권영향이 적고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배치안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후면은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16m 4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차선도로로 일조권 영향 없음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북측 아파트 단지와 직접적으로 맞닿아 있지 않는 배치로 일조권에 영향이 없고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교사동도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전면부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배치로 일조권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소음 피해가 적음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북측 아파트 단지와 직접 맞닿아  있으나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후면부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10m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이격하고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높이 차이가 발생하며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공사 소음은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발생할수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있음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외부</a:t>
                      </a:r>
                    </a:p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공간계획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기존운동장을 그대로 유지하여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대형 운동장 계획 활용</a:t>
                      </a:r>
                    </a:p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야외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중정계획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기존운동장을 그대로 유지하여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대형 운동장 계획 활용</a:t>
                      </a: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별동인 체육관 앞에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소운동장 계획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대운동장은 계획 불가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용도에 맞게 활용가능한 두개 소운동장 계획</a:t>
                      </a: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건물중앙 야외활동공간 계획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급식실과 </a:t>
                      </a:r>
                    </a:p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연계성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교사동과 연결통로를 통해 연결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교사동과 연결통로를 통해 연결</a:t>
                      </a:r>
                      <a:endParaRPr lang="en-US" altLang="ko-KR" sz="110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교사동과 연결통로를 통해 연결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모듈러 </a:t>
                      </a:r>
                    </a:p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임시교사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모듈러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임시교사 사용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모듈러 임시교사 일부 사용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모듈러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임시교사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미배치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공기단축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주차장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본관동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층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필로티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주차장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계획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교사동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지하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층에 지하주차장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계획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급식실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옆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(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기존본관동위치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)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지상주차장 계획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/>
          <a:srcRect l="35580" t="15680" r="37410" b="57050"/>
          <a:stretch>
            <a:fillRect/>
          </a:stretch>
        </p:blipFill>
        <p:spPr>
          <a:xfrm rot="18059844">
            <a:off x="5709649" y="1443924"/>
            <a:ext cx="677087" cy="966908"/>
          </a:xfrm>
          <a:custGeom>
            <a:avLst/>
            <a:gdLst>
              <a:gd name="connsiteX0" fmla="*/ 598856 w 1746755"/>
              <a:gd name="connsiteY0" fmla="*/ 170867 h 2494435"/>
              <a:gd name="connsiteX1" fmla="*/ 1746755 w 1746755"/>
              <a:gd name="connsiteY1" fmla="*/ 2155471 h 2494435"/>
              <a:gd name="connsiteX2" fmla="*/ 1268876 w 1746755"/>
              <a:gd name="connsiteY2" fmla="*/ 2494435 h 2494435"/>
              <a:gd name="connsiteX3" fmla="*/ 1135915 w 1746755"/>
              <a:gd name="connsiteY3" fmla="*/ 2322448 h 2494435"/>
              <a:gd name="connsiteX4" fmla="*/ 0 w 1746755"/>
              <a:gd name="connsiteY4" fmla="*/ 345462 h 2494435"/>
              <a:gd name="connsiteX5" fmla="*/ 414712 w 1746755"/>
              <a:gd name="connsiteY5" fmla="*/ 0 h 249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46755" h="2494435">
                <a:moveTo>
                  <a:pt x="598856" y="170867"/>
                </a:moveTo>
                <a:lnTo>
                  <a:pt x="1746755" y="2155471"/>
                </a:lnTo>
                <a:lnTo>
                  <a:pt x="1268876" y="2494435"/>
                </a:lnTo>
                <a:lnTo>
                  <a:pt x="1135915" y="2322448"/>
                </a:lnTo>
                <a:lnTo>
                  <a:pt x="0" y="345462"/>
                </a:lnTo>
                <a:lnTo>
                  <a:pt x="414712" y="0"/>
                </a:lnTo>
                <a:close/>
              </a:path>
            </a:pathLst>
          </a:custGeom>
        </p:spPr>
      </p:pic>
      <p:sp>
        <p:nvSpPr>
          <p:cNvPr id="19" name="직사각형 18"/>
          <p:cNvSpPr/>
          <p:nvPr/>
        </p:nvSpPr>
        <p:spPr>
          <a:xfrm>
            <a:off x="5597312" y="1813749"/>
            <a:ext cx="908050" cy="197644"/>
          </a:xfrm>
          <a:prstGeom prst="rect">
            <a:avLst/>
          </a:prstGeom>
          <a:solidFill>
            <a:schemeClr val="accent4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2" name="사각형: 둥근 모서리 31"/>
          <p:cNvSpPr/>
          <p:nvPr/>
        </p:nvSpPr>
        <p:spPr>
          <a:xfrm rot="2061378">
            <a:off x="6793111" y="2162546"/>
            <a:ext cx="710963" cy="373784"/>
          </a:xfrm>
          <a:prstGeom prst="roundRect">
            <a:avLst>
              <a:gd name="adj" fmla="val 46667"/>
            </a:avLst>
          </a:prstGeom>
          <a:solidFill>
            <a:schemeClr val="accent2">
              <a:alpha val="50000"/>
            </a:schemeClr>
          </a:solidFill>
          <a:ln w="63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3" name="사각형: 둥근 모서리 32"/>
          <p:cNvSpPr/>
          <p:nvPr/>
        </p:nvSpPr>
        <p:spPr>
          <a:xfrm>
            <a:off x="5790988" y="1599438"/>
            <a:ext cx="575800" cy="142875"/>
          </a:xfrm>
          <a:prstGeom prst="roundRect">
            <a:avLst>
              <a:gd name="adj" fmla="val 46667"/>
            </a:avLst>
          </a:prstGeom>
          <a:solidFill>
            <a:schemeClr val="accent2">
              <a:alpha val="50000"/>
            </a:schemeClr>
          </a:solidFill>
          <a:ln w="63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 rot="1985311">
            <a:off x="6861985" y="2241688"/>
            <a:ext cx="57579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>
              <a:defRPr/>
            </a:pPr>
            <a:r>
              <a:rPr lang="ko-KR" altLang="en-US" sz="800" b="1">
                <a:latin typeface="함초롬바탕"/>
                <a:ea typeface="함초롬바탕"/>
                <a:cs typeface="함초롬바탕"/>
              </a:rPr>
              <a:t>대운동장</a:t>
            </a:r>
            <a:endParaRPr lang="en-US" altLang="ko-KR" sz="800" b="1">
              <a:latin typeface="함초롬바탕"/>
              <a:ea typeface="함초롬바탕"/>
              <a:cs typeface="함초롬바탕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790989" y="1560833"/>
            <a:ext cx="57579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>
              <a:defRPr/>
            </a:pPr>
            <a:r>
              <a:rPr lang="ko-KR" altLang="en-US" sz="800" b="1">
                <a:latin typeface="함초롬바탕"/>
                <a:ea typeface="함초롬바탕"/>
                <a:cs typeface="함초롬바탕"/>
              </a:rPr>
              <a:t>소운동장</a:t>
            </a:r>
            <a:endParaRPr lang="en-US" altLang="ko-KR" sz="800" b="1">
              <a:latin typeface="함초롬바탕"/>
              <a:ea typeface="함초롬바탕"/>
              <a:cs typeface="함초롬바탕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5757888" y="1805376"/>
            <a:ext cx="47801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>
              <a:defRPr/>
            </a:pPr>
            <a:r>
              <a:rPr lang="ko-KR" altLang="en-US" sz="800" b="1">
                <a:latin typeface="함초롬바탕"/>
                <a:ea typeface="함초롬바탕"/>
                <a:cs typeface="함초롬바탕"/>
              </a:rPr>
              <a:t>교사동</a:t>
            </a:r>
            <a:endParaRPr lang="en-US" altLang="ko-KR" sz="800" b="1">
              <a:latin typeface="함초롬바탕"/>
              <a:ea typeface="함초롬바탕"/>
              <a:cs typeface="함초롬바탕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361010" y="1562587"/>
            <a:ext cx="47801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>
              <a:defRPr/>
            </a:pPr>
            <a:r>
              <a:rPr lang="ko-KR" altLang="en-US" sz="800" b="1">
                <a:latin typeface="함초롬바탕"/>
                <a:ea typeface="함초롬바탕"/>
                <a:cs typeface="함초롬바탕"/>
              </a:rPr>
              <a:t>체육관</a:t>
            </a:r>
            <a:endParaRPr lang="en-US" altLang="ko-KR" sz="800" b="1">
              <a:latin typeface="함초롬바탕"/>
              <a:ea typeface="함초롬바탕"/>
              <a:cs typeface="함초롬바탕"/>
            </a:endParaRPr>
          </a:p>
        </p:txBody>
      </p:sp>
      <p:grpSp>
        <p:nvGrpSpPr>
          <p:cNvPr id="45" name="그룹 44"/>
          <p:cNvGrpSpPr/>
          <p:nvPr/>
        </p:nvGrpSpPr>
        <p:grpSpPr>
          <a:xfrm>
            <a:off x="7878633" y="1467931"/>
            <a:ext cx="2270254" cy="1417251"/>
            <a:chOff x="6354633" y="2002093"/>
            <a:chExt cx="2270254" cy="1417251"/>
          </a:xfrm>
        </p:grpSpPr>
        <p:pic>
          <p:nvPicPr>
            <p:cNvPr id="8" name="object 3"/>
            <p:cNvPicPr/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6354633" y="2002093"/>
              <a:ext cx="2270254" cy="1417251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4"/>
            <a:srcRect l="51870" t="53450" r="33730" b="25630"/>
            <a:stretch>
              <a:fillRect/>
            </a:stretch>
          </p:blipFill>
          <p:spPr>
            <a:xfrm rot="18075664">
              <a:off x="7934749" y="2449574"/>
              <a:ext cx="413872" cy="850524"/>
            </a:xfrm>
            <a:custGeom>
              <a:avLst/>
              <a:gdLst>
                <a:gd name="connsiteX0" fmla="*/ 325854 w 349033"/>
                <a:gd name="connsiteY0" fmla="*/ 0 h 717278"/>
                <a:gd name="connsiteX1" fmla="*/ 349033 w 349033"/>
                <a:gd name="connsiteY1" fmla="*/ 217141 h 717278"/>
                <a:gd name="connsiteX2" fmla="*/ 306942 w 349033"/>
                <a:gd name="connsiteY2" fmla="*/ 212051 h 717278"/>
                <a:gd name="connsiteX3" fmla="*/ 304093 w 349033"/>
                <a:gd name="connsiteY3" fmla="*/ 528565 h 717278"/>
                <a:gd name="connsiteX4" fmla="*/ 214678 w 349033"/>
                <a:gd name="connsiteY4" fmla="*/ 532704 h 717278"/>
                <a:gd name="connsiteX5" fmla="*/ 218086 w 349033"/>
                <a:gd name="connsiteY5" fmla="*/ 717278 h 717278"/>
                <a:gd name="connsiteX6" fmla="*/ 0 w 349033"/>
                <a:gd name="connsiteY6" fmla="*/ 715959 h 717278"/>
                <a:gd name="connsiteX7" fmla="*/ 833 w 349033"/>
                <a:gd name="connsiteY7" fmla="*/ 10671 h 717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9033" h="717278">
                  <a:moveTo>
                    <a:pt x="325854" y="0"/>
                  </a:moveTo>
                  <a:lnTo>
                    <a:pt x="349033" y="217141"/>
                  </a:lnTo>
                  <a:lnTo>
                    <a:pt x="306942" y="212051"/>
                  </a:lnTo>
                  <a:lnTo>
                    <a:pt x="304093" y="528565"/>
                  </a:lnTo>
                  <a:lnTo>
                    <a:pt x="214678" y="532704"/>
                  </a:lnTo>
                  <a:lnTo>
                    <a:pt x="218086" y="717278"/>
                  </a:lnTo>
                  <a:lnTo>
                    <a:pt x="0" y="715959"/>
                  </a:lnTo>
                  <a:lnTo>
                    <a:pt x="833" y="10671"/>
                  </a:lnTo>
                  <a:close/>
                </a:path>
              </a:pathLst>
            </a:custGeom>
          </p:spPr>
        </p:pic>
        <p:sp>
          <p:nvSpPr>
            <p:cNvPr id="26" name="자유형: 도형 25"/>
            <p:cNvSpPr/>
            <p:nvPr/>
          </p:nvSpPr>
          <p:spPr>
            <a:xfrm>
              <a:off x="7700963" y="2514601"/>
              <a:ext cx="800100" cy="723900"/>
            </a:xfrm>
            <a:custGeom>
              <a:avLst/>
              <a:gdLst>
                <a:gd name="connsiteX0" fmla="*/ 192881 w 802481"/>
                <a:gd name="connsiteY0" fmla="*/ 0 h 721519"/>
                <a:gd name="connsiteX1" fmla="*/ 0 w 802481"/>
                <a:gd name="connsiteY1" fmla="*/ 309563 h 721519"/>
                <a:gd name="connsiteX2" fmla="*/ 697706 w 802481"/>
                <a:gd name="connsiteY2" fmla="*/ 721519 h 721519"/>
                <a:gd name="connsiteX3" fmla="*/ 802481 w 802481"/>
                <a:gd name="connsiteY3" fmla="*/ 545306 h 721519"/>
                <a:gd name="connsiteX4" fmla="*/ 607218 w 802481"/>
                <a:gd name="connsiteY4" fmla="*/ 440531 h 721519"/>
                <a:gd name="connsiteX5" fmla="*/ 664368 w 802481"/>
                <a:gd name="connsiteY5" fmla="*/ 354806 h 721519"/>
                <a:gd name="connsiteX6" fmla="*/ 559593 w 802481"/>
                <a:gd name="connsiteY6" fmla="*/ 295275 h 721519"/>
                <a:gd name="connsiteX7" fmla="*/ 573881 w 802481"/>
                <a:gd name="connsiteY7" fmla="*/ 273844 h 721519"/>
                <a:gd name="connsiteX8" fmla="*/ 504825 w 802481"/>
                <a:gd name="connsiteY8" fmla="*/ 242888 h 721519"/>
                <a:gd name="connsiteX9" fmla="*/ 395287 w 802481"/>
                <a:gd name="connsiteY9" fmla="*/ 414338 h 721519"/>
                <a:gd name="connsiteX10" fmla="*/ 278606 w 802481"/>
                <a:gd name="connsiteY10" fmla="*/ 338138 h 721519"/>
                <a:gd name="connsiteX11" fmla="*/ 326231 w 802481"/>
                <a:gd name="connsiteY11" fmla="*/ 271463 h 721519"/>
                <a:gd name="connsiteX12" fmla="*/ 278606 w 802481"/>
                <a:gd name="connsiteY12" fmla="*/ 238125 h 721519"/>
                <a:gd name="connsiteX13" fmla="*/ 376237 w 802481"/>
                <a:gd name="connsiteY13" fmla="*/ 92869 h 721519"/>
                <a:gd name="connsiteX14" fmla="*/ 192881 w 802481"/>
                <a:gd name="connsiteY14" fmla="*/ 0 h 721519"/>
                <a:gd name="connsiteX0" fmla="*/ 192881 w 802481"/>
                <a:gd name="connsiteY0" fmla="*/ 0 h 721519"/>
                <a:gd name="connsiteX1" fmla="*/ 0 w 802481"/>
                <a:gd name="connsiteY1" fmla="*/ 309563 h 721519"/>
                <a:gd name="connsiteX2" fmla="*/ 697706 w 802481"/>
                <a:gd name="connsiteY2" fmla="*/ 721519 h 721519"/>
                <a:gd name="connsiteX3" fmla="*/ 802481 w 802481"/>
                <a:gd name="connsiteY3" fmla="*/ 545306 h 721519"/>
                <a:gd name="connsiteX4" fmla="*/ 607218 w 802481"/>
                <a:gd name="connsiteY4" fmla="*/ 440531 h 721519"/>
                <a:gd name="connsiteX5" fmla="*/ 664368 w 802481"/>
                <a:gd name="connsiteY5" fmla="*/ 354806 h 721519"/>
                <a:gd name="connsiteX6" fmla="*/ 559593 w 802481"/>
                <a:gd name="connsiteY6" fmla="*/ 295275 h 721519"/>
                <a:gd name="connsiteX7" fmla="*/ 573881 w 802481"/>
                <a:gd name="connsiteY7" fmla="*/ 273844 h 721519"/>
                <a:gd name="connsiteX8" fmla="*/ 504825 w 802481"/>
                <a:gd name="connsiteY8" fmla="*/ 242888 h 721519"/>
                <a:gd name="connsiteX9" fmla="*/ 395287 w 802481"/>
                <a:gd name="connsiteY9" fmla="*/ 414338 h 721519"/>
                <a:gd name="connsiteX10" fmla="*/ 278606 w 802481"/>
                <a:gd name="connsiteY10" fmla="*/ 338138 h 721519"/>
                <a:gd name="connsiteX11" fmla="*/ 326231 w 802481"/>
                <a:gd name="connsiteY11" fmla="*/ 271463 h 721519"/>
                <a:gd name="connsiteX12" fmla="*/ 278606 w 802481"/>
                <a:gd name="connsiteY12" fmla="*/ 238125 h 721519"/>
                <a:gd name="connsiteX13" fmla="*/ 373855 w 802481"/>
                <a:gd name="connsiteY13" fmla="*/ 102394 h 721519"/>
                <a:gd name="connsiteX14" fmla="*/ 192881 w 802481"/>
                <a:gd name="connsiteY14" fmla="*/ 0 h 721519"/>
                <a:gd name="connsiteX0" fmla="*/ 192881 w 802481"/>
                <a:gd name="connsiteY0" fmla="*/ 0 h 723900"/>
                <a:gd name="connsiteX1" fmla="*/ 0 w 802481"/>
                <a:gd name="connsiteY1" fmla="*/ 309563 h 723900"/>
                <a:gd name="connsiteX2" fmla="*/ 688181 w 802481"/>
                <a:gd name="connsiteY2" fmla="*/ 723900 h 723900"/>
                <a:gd name="connsiteX3" fmla="*/ 802481 w 802481"/>
                <a:gd name="connsiteY3" fmla="*/ 545306 h 723900"/>
                <a:gd name="connsiteX4" fmla="*/ 607218 w 802481"/>
                <a:gd name="connsiteY4" fmla="*/ 440531 h 723900"/>
                <a:gd name="connsiteX5" fmla="*/ 664368 w 802481"/>
                <a:gd name="connsiteY5" fmla="*/ 354806 h 723900"/>
                <a:gd name="connsiteX6" fmla="*/ 559593 w 802481"/>
                <a:gd name="connsiteY6" fmla="*/ 295275 h 723900"/>
                <a:gd name="connsiteX7" fmla="*/ 573881 w 802481"/>
                <a:gd name="connsiteY7" fmla="*/ 273844 h 723900"/>
                <a:gd name="connsiteX8" fmla="*/ 504825 w 802481"/>
                <a:gd name="connsiteY8" fmla="*/ 242888 h 723900"/>
                <a:gd name="connsiteX9" fmla="*/ 395287 w 802481"/>
                <a:gd name="connsiteY9" fmla="*/ 414338 h 723900"/>
                <a:gd name="connsiteX10" fmla="*/ 278606 w 802481"/>
                <a:gd name="connsiteY10" fmla="*/ 338138 h 723900"/>
                <a:gd name="connsiteX11" fmla="*/ 326231 w 802481"/>
                <a:gd name="connsiteY11" fmla="*/ 271463 h 723900"/>
                <a:gd name="connsiteX12" fmla="*/ 278606 w 802481"/>
                <a:gd name="connsiteY12" fmla="*/ 238125 h 723900"/>
                <a:gd name="connsiteX13" fmla="*/ 373855 w 802481"/>
                <a:gd name="connsiteY13" fmla="*/ 102394 h 723900"/>
                <a:gd name="connsiteX14" fmla="*/ 192881 w 802481"/>
                <a:gd name="connsiteY14" fmla="*/ 0 h 723900"/>
                <a:gd name="connsiteX0" fmla="*/ 192881 w 800100"/>
                <a:gd name="connsiteY0" fmla="*/ 0 h 723900"/>
                <a:gd name="connsiteX1" fmla="*/ 0 w 800100"/>
                <a:gd name="connsiteY1" fmla="*/ 309563 h 723900"/>
                <a:gd name="connsiteX2" fmla="*/ 688181 w 800100"/>
                <a:gd name="connsiteY2" fmla="*/ 723900 h 723900"/>
                <a:gd name="connsiteX3" fmla="*/ 800100 w 800100"/>
                <a:gd name="connsiteY3" fmla="*/ 557213 h 723900"/>
                <a:gd name="connsiteX4" fmla="*/ 607218 w 800100"/>
                <a:gd name="connsiteY4" fmla="*/ 440531 h 723900"/>
                <a:gd name="connsiteX5" fmla="*/ 664368 w 800100"/>
                <a:gd name="connsiteY5" fmla="*/ 354806 h 723900"/>
                <a:gd name="connsiteX6" fmla="*/ 559593 w 800100"/>
                <a:gd name="connsiteY6" fmla="*/ 295275 h 723900"/>
                <a:gd name="connsiteX7" fmla="*/ 573881 w 800100"/>
                <a:gd name="connsiteY7" fmla="*/ 273844 h 723900"/>
                <a:gd name="connsiteX8" fmla="*/ 504825 w 800100"/>
                <a:gd name="connsiteY8" fmla="*/ 242888 h 723900"/>
                <a:gd name="connsiteX9" fmla="*/ 395287 w 800100"/>
                <a:gd name="connsiteY9" fmla="*/ 414338 h 723900"/>
                <a:gd name="connsiteX10" fmla="*/ 278606 w 800100"/>
                <a:gd name="connsiteY10" fmla="*/ 338138 h 723900"/>
                <a:gd name="connsiteX11" fmla="*/ 326231 w 800100"/>
                <a:gd name="connsiteY11" fmla="*/ 271463 h 723900"/>
                <a:gd name="connsiteX12" fmla="*/ 278606 w 800100"/>
                <a:gd name="connsiteY12" fmla="*/ 238125 h 723900"/>
                <a:gd name="connsiteX13" fmla="*/ 373855 w 800100"/>
                <a:gd name="connsiteY13" fmla="*/ 102394 h 723900"/>
                <a:gd name="connsiteX14" fmla="*/ 192881 w 800100"/>
                <a:gd name="connsiteY14" fmla="*/ 0 h 723900"/>
                <a:gd name="connsiteX0" fmla="*/ 192881 w 800100"/>
                <a:gd name="connsiteY0" fmla="*/ 0 h 723900"/>
                <a:gd name="connsiteX1" fmla="*/ 0 w 800100"/>
                <a:gd name="connsiteY1" fmla="*/ 309563 h 723900"/>
                <a:gd name="connsiteX2" fmla="*/ 688181 w 800100"/>
                <a:gd name="connsiteY2" fmla="*/ 723900 h 723900"/>
                <a:gd name="connsiteX3" fmla="*/ 800100 w 800100"/>
                <a:gd name="connsiteY3" fmla="*/ 557213 h 723900"/>
                <a:gd name="connsiteX4" fmla="*/ 607218 w 800100"/>
                <a:gd name="connsiteY4" fmla="*/ 440531 h 723900"/>
                <a:gd name="connsiteX5" fmla="*/ 664368 w 800100"/>
                <a:gd name="connsiteY5" fmla="*/ 354806 h 723900"/>
                <a:gd name="connsiteX6" fmla="*/ 559593 w 800100"/>
                <a:gd name="connsiteY6" fmla="*/ 295275 h 723900"/>
                <a:gd name="connsiteX7" fmla="*/ 573881 w 800100"/>
                <a:gd name="connsiteY7" fmla="*/ 273844 h 723900"/>
                <a:gd name="connsiteX8" fmla="*/ 495300 w 800100"/>
                <a:gd name="connsiteY8" fmla="*/ 233363 h 723900"/>
                <a:gd name="connsiteX9" fmla="*/ 395287 w 800100"/>
                <a:gd name="connsiteY9" fmla="*/ 414338 h 723900"/>
                <a:gd name="connsiteX10" fmla="*/ 278606 w 800100"/>
                <a:gd name="connsiteY10" fmla="*/ 338138 h 723900"/>
                <a:gd name="connsiteX11" fmla="*/ 326231 w 800100"/>
                <a:gd name="connsiteY11" fmla="*/ 271463 h 723900"/>
                <a:gd name="connsiteX12" fmla="*/ 278606 w 800100"/>
                <a:gd name="connsiteY12" fmla="*/ 238125 h 723900"/>
                <a:gd name="connsiteX13" fmla="*/ 373855 w 800100"/>
                <a:gd name="connsiteY13" fmla="*/ 102394 h 723900"/>
                <a:gd name="connsiteX14" fmla="*/ 192881 w 800100"/>
                <a:gd name="connsiteY14" fmla="*/ 0 h 723900"/>
                <a:gd name="connsiteX0" fmla="*/ 192881 w 800100"/>
                <a:gd name="connsiteY0" fmla="*/ 0 h 723900"/>
                <a:gd name="connsiteX1" fmla="*/ 0 w 800100"/>
                <a:gd name="connsiteY1" fmla="*/ 309563 h 723900"/>
                <a:gd name="connsiteX2" fmla="*/ 688181 w 800100"/>
                <a:gd name="connsiteY2" fmla="*/ 723900 h 723900"/>
                <a:gd name="connsiteX3" fmla="*/ 800100 w 800100"/>
                <a:gd name="connsiteY3" fmla="*/ 557213 h 723900"/>
                <a:gd name="connsiteX4" fmla="*/ 607218 w 800100"/>
                <a:gd name="connsiteY4" fmla="*/ 440531 h 723900"/>
                <a:gd name="connsiteX5" fmla="*/ 664368 w 800100"/>
                <a:gd name="connsiteY5" fmla="*/ 354806 h 723900"/>
                <a:gd name="connsiteX6" fmla="*/ 559593 w 800100"/>
                <a:gd name="connsiteY6" fmla="*/ 295275 h 723900"/>
                <a:gd name="connsiteX7" fmla="*/ 569118 w 800100"/>
                <a:gd name="connsiteY7" fmla="*/ 276225 h 723900"/>
                <a:gd name="connsiteX8" fmla="*/ 495300 w 800100"/>
                <a:gd name="connsiteY8" fmla="*/ 233363 h 723900"/>
                <a:gd name="connsiteX9" fmla="*/ 395287 w 800100"/>
                <a:gd name="connsiteY9" fmla="*/ 414338 h 723900"/>
                <a:gd name="connsiteX10" fmla="*/ 278606 w 800100"/>
                <a:gd name="connsiteY10" fmla="*/ 338138 h 723900"/>
                <a:gd name="connsiteX11" fmla="*/ 326231 w 800100"/>
                <a:gd name="connsiteY11" fmla="*/ 271463 h 723900"/>
                <a:gd name="connsiteX12" fmla="*/ 278606 w 800100"/>
                <a:gd name="connsiteY12" fmla="*/ 238125 h 723900"/>
                <a:gd name="connsiteX13" fmla="*/ 373855 w 800100"/>
                <a:gd name="connsiteY13" fmla="*/ 102394 h 723900"/>
                <a:gd name="connsiteX14" fmla="*/ 192881 w 800100"/>
                <a:gd name="connsiteY14" fmla="*/ 0 h 723900"/>
                <a:gd name="connsiteX0" fmla="*/ 192881 w 800100"/>
                <a:gd name="connsiteY0" fmla="*/ 0 h 723900"/>
                <a:gd name="connsiteX1" fmla="*/ 0 w 800100"/>
                <a:gd name="connsiteY1" fmla="*/ 309563 h 723900"/>
                <a:gd name="connsiteX2" fmla="*/ 688181 w 800100"/>
                <a:gd name="connsiteY2" fmla="*/ 723900 h 723900"/>
                <a:gd name="connsiteX3" fmla="*/ 800100 w 800100"/>
                <a:gd name="connsiteY3" fmla="*/ 557213 h 723900"/>
                <a:gd name="connsiteX4" fmla="*/ 607218 w 800100"/>
                <a:gd name="connsiteY4" fmla="*/ 440531 h 723900"/>
                <a:gd name="connsiteX5" fmla="*/ 664368 w 800100"/>
                <a:gd name="connsiteY5" fmla="*/ 354806 h 723900"/>
                <a:gd name="connsiteX6" fmla="*/ 559593 w 800100"/>
                <a:gd name="connsiteY6" fmla="*/ 295275 h 723900"/>
                <a:gd name="connsiteX7" fmla="*/ 569118 w 800100"/>
                <a:gd name="connsiteY7" fmla="*/ 276225 h 723900"/>
                <a:gd name="connsiteX8" fmla="*/ 495300 w 800100"/>
                <a:gd name="connsiteY8" fmla="*/ 233363 h 723900"/>
                <a:gd name="connsiteX9" fmla="*/ 395287 w 800100"/>
                <a:gd name="connsiteY9" fmla="*/ 414338 h 723900"/>
                <a:gd name="connsiteX10" fmla="*/ 278606 w 800100"/>
                <a:gd name="connsiteY10" fmla="*/ 338138 h 723900"/>
                <a:gd name="connsiteX11" fmla="*/ 326231 w 800100"/>
                <a:gd name="connsiteY11" fmla="*/ 271463 h 723900"/>
                <a:gd name="connsiteX12" fmla="*/ 278606 w 800100"/>
                <a:gd name="connsiteY12" fmla="*/ 238125 h 723900"/>
                <a:gd name="connsiteX13" fmla="*/ 371474 w 800100"/>
                <a:gd name="connsiteY13" fmla="*/ 102394 h 723900"/>
                <a:gd name="connsiteX14" fmla="*/ 192881 w 800100"/>
                <a:gd name="connsiteY14" fmla="*/ 0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00100" h="723900">
                  <a:moveTo>
                    <a:pt x="192881" y="0"/>
                  </a:moveTo>
                  <a:lnTo>
                    <a:pt x="0" y="309563"/>
                  </a:lnTo>
                  <a:lnTo>
                    <a:pt x="688181" y="723900"/>
                  </a:lnTo>
                  <a:lnTo>
                    <a:pt x="800100" y="557213"/>
                  </a:lnTo>
                  <a:lnTo>
                    <a:pt x="607218" y="440531"/>
                  </a:lnTo>
                  <a:lnTo>
                    <a:pt x="664368" y="354806"/>
                  </a:lnTo>
                  <a:lnTo>
                    <a:pt x="559593" y="295275"/>
                  </a:lnTo>
                  <a:lnTo>
                    <a:pt x="569118" y="276225"/>
                  </a:lnTo>
                  <a:lnTo>
                    <a:pt x="495300" y="233363"/>
                  </a:lnTo>
                  <a:lnTo>
                    <a:pt x="395287" y="414338"/>
                  </a:lnTo>
                  <a:lnTo>
                    <a:pt x="278606" y="338138"/>
                  </a:lnTo>
                  <a:lnTo>
                    <a:pt x="326231" y="271463"/>
                  </a:lnTo>
                  <a:lnTo>
                    <a:pt x="278606" y="238125"/>
                  </a:lnTo>
                  <a:lnTo>
                    <a:pt x="371474" y="102394"/>
                  </a:lnTo>
                  <a:lnTo>
                    <a:pt x="192881" y="0"/>
                  </a:ln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사각형: 둥근 모서리 29"/>
            <p:cNvSpPr/>
            <p:nvPr/>
          </p:nvSpPr>
          <p:spPr>
            <a:xfrm>
              <a:off x="6734175" y="2133600"/>
              <a:ext cx="1012031" cy="142875"/>
            </a:xfrm>
            <a:prstGeom prst="roundRect">
              <a:avLst>
                <a:gd name="adj" fmla="val 46667"/>
              </a:avLst>
            </a:prstGeom>
            <a:solidFill>
              <a:schemeClr val="accent2">
                <a:alpha val="50000"/>
              </a:schemeClr>
            </a:solidFill>
            <a:ln w="63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1" name="사각형: 둥근 모서리 30"/>
            <p:cNvSpPr/>
            <p:nvPr/>
          </p:nvSpPr>
          <p:spPr>
            <a:xfrm>
              <a:off x="6507957" y="2369344"/>
              <a:ext cx="990600" cy="173831"/>
            </a:xfrm>
            <a:prstGeom prst="roundRect">
              <a:avLst>
                <a:gd name="adj" fmla="val 46667"/>
              </a:avLst>
            </a:prstGeom>
            <a:solidFill>
              <a:schemeClr val="accent2">
                <a:alpha val="50000"/>
              </a:schemeClr>
            </a:solidFill>
            <a:ln w="63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6730887" y="2348996"/>
              <a:ext cx="482824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1">
                <a:defRPr/>
              </a:pPr>
              <a:r>
                <a:rPr lang="ko-KR" altLang="en-US" sz="800" b="1">
                  <a:latin typeface="함초롬바탕"/>
                  <a:ea typeface="함초롬바탕"/>
                  <a:cs typeface="함초롬바탕"/>
                </a:rPr>
                <a:t>운동장</a:t>
              </a:r>
              <a:endParaRPr lang="en-US" altLang="ko-KR" sz="800" b="1">
                <a:latin typeface="함초롬바탕"/>
                <a:ea typeface="함초롬바탕"/>
                <a:cs typeface="함초롬바탕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054737" y="2094996"/>
              <a:ext cx="482824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1">
                <a:defRPr/>
              </a:pPr>
              <a:r>
                <a:rPr lang="ko-KR" altLang="en-US" sz="800" b="1">
                  <a:latin typeface="함초롬바탕"/>
                  <a:ea typeface="함초롬바탕"/>
                  <a:cs typeface="함초롬바탕"/>
                </a:rPr>
                <a:t>운동장</a:t>
              </a:r>
              <a:endParaRPr lang="en-US" altLang="ko-KR" sz="800" b="1">
                <a:latin typeface="함초롬바탕"/>
                <a:ea typeface="함초롬바탕"/>
                <a:cs typeface="함초롬바탕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2993565" y="1492042"/>
            <a:ext cx="2270254" cy="1426378"/>
            <a:chOff x="1558796" y="1840566"/>
            <a:chExt cx="2270254" cy="1426378"/>
          </a:xfrm>
        </p:grpSpPr>
        <p:grpSp>
          <p:nvGrpSpPr>
            <p:cNvPr id="3" name="그룹 2"/>
            <p:cNvGrpSpPr/>
            <p:nvPr/>
          </p:nvGrpSpPr>
          <p:grpSpPr>
            <a:xfrm>
              <a:off x="1558796" y="1840566"/>
              <a:ext cx="2270254" cy="1426378"/>
              <a:chOff x="-4613404" y="-312084"/>
              <a:chExt cx="7851252" cy="4932862"/>
            </a:xfrm>
          </p:grpSpPr>
          <p:pic>
            <p:nvPicPr>
              <p:cNvPr id="5" name="object 3"/>
              <p:cNvPicPr/>
              <p:nvPr/>
            </p:nvPicPr>
            <p:blipFill rotWithShape="1">
              <a:blip r:embed="rId2"/>
              <a:stretch>
                <a:fillRect/>
              </a:stretch>
            </p:blipFill>
            <p:spPr>
              <a:xfrm>
                <a:off x="-4613403" y="-280521"/>
                <a:ext cx="7851251" cy="4901299"/>
              </a:xfrm>
              <a:prstGeom prst="rect">
                <a:avLst/>
              </a:prstGeom>
            </p:spPr>
          </p:pic>
          <p:pic>
            <p:nvPicPr>
              <p:cNvPr id="6" name="그림 5"/>
              <p:cNvPicPr>
                <a:picLocks noChangeAspect="1"/>
              </p:cNvPicPr>
              <p:nvPr/>
            </p:nvPicPr>
            <p:blipFill rotWithShape="1">
              <a:blip r:embed="rId5"/>
              <a:srcRect t="23180"/>
              <a:stretch>
                <a:fillRect/>
              </a:stretch>
            </p:blipFill>
            <p:spPr>
              <a:xfrm>
                <a:off x="-4613404" y="-312084"/>
                <a:ext cx="5794504" cy="2480289"/>
              </a:xfrm>
              <a:prstGeom prst="rect">
                <a:avLst/>
              </a:prstGeom>
            </p:spPr>
          </p:pic>
        </p:grpSp>
        <p:sp>
          <p:nvSpPr>
            <p:cNvPr id="18" name="자유형: 도형 17"/>
            <p:cNvSpPr/>
            <p:nvPr/>
          </p:nvSpPr>
          <p:spPr>
            <a:xfrm>
              <a:off x="1774031" y="1971675"/>
              <a:ext cx="1014412" cy="376237"/>
            </a:xfrm>
            <a:custGeom>
              <a:avLst/>
              <a:gdLst>
                <a:gd name="connsiteX0" fmla="*/ 517342 w 1014412"/>
                <a:gd name="connsiteY0" fmla="*/ 180974 h 376237"/>
                <a:gd name="connsiteX1" fmla="*/ 517342 w 1014412"/>
                <a:gd name="connsiteY1" fmla="*/ 269081 h 376237"/>
                <a:gd name="connsiteX2" fmla="*/ 650082 w 1014412"/>
                <a:gd name="connsiteY2" fmla="*/ 269081 h 376237"/>
                <a:gd name="connsiteX3" fmla="*/ 650082 w 1014412"/>
                <a:gd name="connsiteY3" fmla="*/ 180974 h 376237"/>
                <a:gd name="connsiteX4" fmla="*/ 678656 w 1014412"/>
                <a:gd name="connsiteY4" fmla="*/ 0 h 376237"/>
                <a:gd name="connsiteX5" fmla="*/ 1014412 w 1014412"/>
                <a:gd name="connsiteY5" fmla="*/ 0 h 376237"/>
                <a:gd name="connsiteX6" fmla="*/ 1014412 w 1014412"/>
                <a:gd name="connsiteY6" fmla="*/ 171016 h 376237"/>
                <a:gd name="connsiteX7" fmla="*/ 678656 w 1014412"/>
                <a:gd name="connsiteY7" fmla="*/ 171016 h 376237"/>
                <a:gd name="connsiteX8" fmla="*/ 678656 w 1014412"/>
                <a:gd name="connsiteY8" fmla="*/ 212549 h 376237"/>
                <a:gd name="connsiteX9" fmla="*/ 807244 w 1014412"/>
                <a:gd name="connsiteY9" fmla="*/ 212549 h 376237"/>
                <a:gd name="connsiteX10" fmla="*/ 807244 w 1014412"/>
                <a:gd name="connsiteY10" fmla="*/ 376237 h 376237"/>
                <a:gd name="connsiteX11" fmla="*/ 428625 w 1014412"/>
                <a:gd name="connsiteY11" fmla="*/ 376237 h 376237"/>
                <a:gd name="connsiteX12" fmla="*/ 428625 w 1014412"/>
                <a:gd name="connsiteY12" fmla="*/ 344477 h 376237"/>
                <a:gd name="connsiteX13" fmla="*/ 314325 w 1014412"/>
                <a:gd name="connsiteY13" fmla="*/ 344477 h 376237"/>
                <a:gd name="connsiteX14" fmla="*/ 314325 w 1014412"/>
                <a:gd name="connsiteY14" fmla="*/ 373794 h 376237"/>
                <a:gd name="connsiteX15" fmla="*/ 40481 w 1014412"/>
                <a:gd name="connsiteY15" fmla="*/ 373794 h 376237"/>
                <a:gd name="connsiteX16" fmla="*/ 40481 w 1014412"/>
                <a:gd name="connsiteY16" fmla="*/ 354249 h 376237"/>
                <a:gd name="connsiteX17" fmla="*/ 0 w 1014412"/>
                <a:gd name="connsiteY17" fmla="*/ 354249 h 376237"/>
                <a:gd name="connsiteX18" fmla="*/ 0 w 1014412"/>
                <a:gd name="connsiteY18" fmla="*/ 268741 h 376237"/>
                <a:gd name="connsiteX19" fmla="*/ 326231 w 1014412"/>
                <a:gd name="connsiteY19" fmla="*/ 268741 h 376237"/>
                <a:gd name="connsiteX20" fmla="*/ 328612 w 1014412"/>
                <a:gd name="connsiteY20" fmla="*/ 153914 h 376237"/>
                <a:gd name="connsiteX21" fmla="*/ 202406 w 1014412"/>
                <a:gd name="connsiteY21" fmla="*/ 153914 h 376237"/>
                <a:gd name="connsiteX22" fmla="*/ 202406 w 1014412"/>
                <a:gd name="connsiteY22" fmla="*/ 12215 h 376237"/>
                <a:gd name="connsiteX23" fmla="*/ 345281 w 1014412"/>
                <a:gd name="connsiteY23" fmla="*/ 12215 h 376237"/>
                <a:gd name="connsiteX24" fmla="*/ 345281 w 1014412"/>
                <a:gd name="connsiteY24" fmla="*/ 56190 h 376237"/>
                <a:gd name="connsiteX25" fmla="*/ 678656 w 1014412"/>
                <a:gd name="connsiteY25" fmla="*/ 56190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014412" h="376237">
                  <a:moveTo>
                    <a:pt x="517342" y="180974"/>
                  </a:moveTo>
                  <a:lnTo>
                    <a:pt x="517342" y="269081"/>
                  </a:lnTo>
                  <a:lnTo>
                    <a:pt x="650082" y="269081"/>
                  </a:lnTo>
                  <a:lnTo>
                    <a:pt x="650082" y="180974"/>
                  </a:lnTo>
                  <a:close/>
                  <a:moveTo>
                    <a:pt x="678656" y="0"/>
                  </a:moveTo>
                  <a:lnTo>
                    <a:pt x="1014412" y="0"/>
                  </a:lnTo>
                  <a:lnTo>
                    <a:pt x="1014412" y="171016"/>
                  </a:lnTo>
                  <a:lnTo>
                    <a:pt x="678656" y="171016"/>
                  </a:lnTo>
                  <a:lnTo>
                    <a:pt x="678656" y="212549"/>
                  </a:lnTo>
                  <a:lnTo>
                    <a:pt x="807244" y="212549"/>
                  </a:lnTo>
                  <a:lnTo>
                    <a:pt x="807244" y="376237"/>
                  </a:lnTo>
                  <a:lnTo>
                    <a:pt x="428625" y="376237"/>
                  </a:lnTo>
                  <a:lnTo>
                    <a:pt x="428625" y="344477"/>
                  </a:lnTo>
                  <a:lnTo>
                    <a:pt x="314325" y="344477"/>
                  </a:lnTo>
                  <a:lnTo>
                    <a:pt x="314325" y="373794"/>
                  </a:lnTo>
                  <a:lnTo>
                    <a:pt x="40481" y="373794"/>
                  </a:lnTo>
                  <a:lnTo>
                    <a:pt x="40481" y="354249"/>
                  </a:lnTo>
                  <a:lnTo>
                    <a:pt x="0" y="354249"/>
                  </a:lnTo>
                  <a:lnTo>
                    <a:pt x="0" y="268741"/>
                  </a:lnTo>
                  <a:lnTo>
                    <a:pt x="326231" y="268741"/>
                  </a:lnTo>
                  <a:cubicBezTo>
                    <a:pt x="327025" y="230466"/>
                    <a:pt x="327818" y="192190"/>
                    <a:pt x="328612" y="153914"/>
                  </a:cubicBezTo>
                  <a:lnTo>
                    <a:pt x="202406" y="153914"/>
                  </a:lnTo>
                  <a:lnTo>
                    <a:pt x="202406" y="12215"/>
                  </a:lnTo>
                  <a:lnTo>
                    <a:pt x="345281" y="12215"/>
                  </a:lnTo>
                  <a:lnTo>
                    <a:pt x="345281" y="56190"/>
                  </a:lnTo>
                  <a:lnTo>
                    <a:pt x="678656" y="56190"/>
                  </a:ln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사각형: 둥근 모서리 33"/>
            <p:cNvSpPr/>
            <p:nvPr/>
          </p:nvSpPr>
          <p:spPr>
            <a:xfrm rot="2061378">
              <a:off x="2958348" y="2546663"/>
              <a:ext cx="743961" cy="373784"/>
            </a:xfrm>
            <a:prstGeom prst="roundRect">
              <a:avLst>
                <a:gd name="adj" fmla="val 46667"/>
              </a:avLst>
            </a:prstGeom>
            <a:solidFill>
              <a:schemeClr val="accent2">
                <a:alpha val="50000"/>
              </a:schemeClr>
            </a:solidFill>
            <a:ln w="63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 rot="2040553">
              <a:off x="3051031" y="2602996"/>
              <a:ext cx="582211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1">
                <a:defRPr/>
              </a:pPr>
              <a:r>
                <a:rPr lang="ko-KR" altLang="en-US" sz="800" b="1">
                  <a:latin typeface="함초롬바탕"/>
                  <a:ea typeface="함초롬바탕"/>
                  <a:cs typeface="함초롬바탕"/>
                </a:rPr>
                <a:t>대운동장</a:t>
              </a:r>
              <a:endParaRPr lang="en-US" altLang="ko-KR" sz="800" b="1">
                <a:latin typeface="함초롬바탕"/>
                <a:ea typeface="함초롬바탕"/>
                <a:cs typeface="함초롬바탕"/>
              </a:endParaRPr>
            </a:p>
          </p:txBody>
        </p:sp>
        <p:sp>
          <p:nvSpPr>
            <p:cNvPr id="42" name="자유형: 도형 41"/>
            <p:cNvSpPr/>
            <p:nvPr/>
          </p:nvSpPr>
          <p:spPr>
            <a:xfrm>
              <a:off x="2800351" y="2314575"/>
              <a:ext cx="233363" cy="300038"/>
            </a:xfrm>
            <a:custGeom>
              <a:avLst/>
              <a:gdLst>
                <a:gd name="connsiteX0" fmla="*/ 0 w 242887"/>
                <a:gd name="connsiteY0" fmla="*/ 219075 h 300038"/>
                <a:gd name="connsiteX1" fmla="*/ 161925 w 242887"/>
                <a:gd name="connsiteY1" fmla="*/ 300038 h 300038"/>
                <a:gd name="connsiteX2" fmla="*/ 242887 w 242887"/>
                <a:gd name="connsiteY2" fmla="*/ 176213 h 300038"/>
                <a:gd name="connsiteX3" fmla="*/ 219075 w 242887"/>
                <a:gd name="connsiteY3" fmla="*/ 0 h 300038"/>
                <a:gd name="connsiteX4" fmla="*/ 14287 w 242887"/>
                <a:gd name="connsiteY4" fmla="*/ 0 h 300038"/>
                <a:gd name="connsiteX5" fmla="*/ 14287 w 242887"/>
                <a:gd name="connsiteY5" fmla="*/ 52388 h 300038"/>
                <a:gd name="connsiteX6" fmla="*/ 61912 w 242887"/>
                <a:gd name="connsiteY6" fmla="*/ 52388 h 300038"/>
                <a:gd name="connsiteX7" fmla="*/ 61912 w 242887"/>
                <a:gd name="connsiteY7" fmla="*/ 138113 h 300038"/>
                <a:gd name="connsiteX8" fmla="*/ 0 w 242887"/>
                <a:gd name="connsiteY8" fmla="*/ 219075 h 300038"/>
                <a:gd name="connsiteX0" fmla="*/ 0 w 247650"/>
                <a:gd name="connsiteY0" fmla="*/ 219075 h 300038"/>
                <a:gd name="connsiteX1" fmla="*/ 161925 w 247650"/>
                <a:gd name="connsiteY1" fmla="*/ 300038 h 300038"/>
                <a:gd name="connsiteX2" fmla="*/ 242887 w 247650"/>
                <a:gd name="connsiteY2" fmla="*/ 176213 h 300038"/>
                <a:gd name="connsiteX3" fmla="*/ 247650 w 247650"/>
                <a:gd name="connsiteY3" fmla="*/ 4762 h 300038"/>
                <a:gd name="connsiteX4" fmla="*/ 14287 w 247650"/>
                <a:gd name="connsiteY4" fmla="*/ 0 h 300038"/>
                <a:gd name="connsiteX5" fmla="*/ 14287 w 247650"/>
                <a:gd name="connsiteY5" fmla="*/ 52388 h 300038"/>
                <a:gd name="connsiteX6" fmla="*/ 61912 w 247650"/>
                <a:gd name="connsiteY6" fmla="*/ 52388 h 300038"/>
                <a:gd name="connsiteX7" fmla="*/ 61912 w 247650"/>
                <a:gd name="connsiteY7" fmla="*/ 138113 h 300038"/>
                <a:gd name="connsiteX8" fmla="*/ 0 w 247650"/>
                <a:gd name="connsiteY8" fmla="*/ 219075 h 300038"/>
                <a:gd name="connsiteX0" fmla="*/ 0 w 240507"/>
                <a:gd name="connsiteY0" fmla="*/ 219075 h 300038"/>
                <a:gd name="connsiteX1" fmla="*/ 154782 w 240507"/>
                <a:gd name="connsiteY1" fmla="*/ 300038 h 300038"/>
                <a:gd name="connsiteX2" fmla="*/ 235744 w 240507"/>
                <a:gd name="connsiteY2" fmla="*/ 176213 h 300038"/>
                <a:gd name="connsiteX3" fmla="*/ 240507 w 240507"/>
                <a:gd name="connsiteY3" fmla="*/ 4762 h 300038"/>
                <a:gd name="connsiteX4" fmla="*/ 7144 w 240507"/>
                <a:gd name="connsiteY4" fmla="*/ 0 h 300038"/>
                <a:gd name="connsiteX5" fmla="*/ 7144 w 240507"/>
                <a:gd name="connsiteY5" fmla="*/ 52388 h 300038"/>
                <a:gd name="connsiteX6" fmla="*/ 54769 w 240507"/>
                <a:gd name="connsiteY6" fmla="*/ 52388 h 300038"/>
                <a:gd name="connsiteX7" fmla="*/ 54769 w 240507"/>
                <a:gd name="connsiteY7" fmla="*/ 138113 h 300038"/>
                <a:gd name="connsiteX8" fmla="*/ 0 w 240507"/>
                <a:gd name="connsiteY8" fmla="*/ 219075 h 300038"/>
                <a:gd name="connsiteX0" fmla="*/ 2381 w 233363"/>
                <a:gd name="connsiteY0" fmla="*/ 228600 h 300038"/>
                <a:gd name="connsiteX1" fmla="*/ 147638 w 233363"/>
                <a:gd name="connsiteY1" fmla="*/ 300038 h 300038"/>
                <a:gd name="connsiteX2" fmla="*/ 228600 w 233363"/>
                <a:gd name="connsiteY2" fmla="*/ 176213 h 300038"/>
                <a:gd name="connsiteX3" fmla="*/ 233363 w 233363"/>
                <a:gd name="connsiteY3" fmla="*/ 4762 h 300038"/>
                <a:gd name="connsiteX4" fmla="*/ 0 w 233363"/>
                <a:gd name="connsiteY4" fmla="*/ 0 h 300038"/>
                <a:gd name="connsiteX5" fmla="*/ 0 w 233363"/>
                <a:gd name="connsiteY5" fmla="*/ 52388 h 300038"/>
                <a:gd name="connsiteX6" fmla="*/ 47625 w 233363"/>
                <a:gd name="connsiteY6" fmla="*/ 52388 h 300038"/>
                <a:gd name="connsiteX7" fmla="*/ 47625 w 233363"/>
                <a:gd name="connsiteY7" fmla="*/ 138113 h 300038"/>
                <a:gd name="connsiteX8" fmla="*/ 2381 w 233363"/>
                <a:gd name="connsiteY8" fmla="*/ 228600 h 300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3363" h="300038">
                  <a:moveTo>
                    <a:pt x="2381" y="228600"/>
                  </a:moveTo>
                  <a:lnTo>
                    <a:pt x="147638" y="300038"/>
                  </a:lnTo>
                  <a:lnTo>
                    <a:pt x="228600" y="176213"/>
                  </a:lnTo>
                  <a:lnTo>
                    <a:pt x="233363" y="4762"/>
                  </a:lnTo>
                  <a:lnTo>
                    <a:pt x="0" y="0"/>
                  </a:lnTo>
                  <a:lnTo>
                    <a:pt x="0" y="52388"/>
                  </a:lnTo>
                  <a:lnTo>
                    <a:pt x="47625" y="52388"/>
                  </a:lnTo>
                  <a:lnTo>
                    <a:pt x="47625" y="138113"/>
                  </a:lnTo>
                  <a:lnTo>
                    <a:pt x="2381" y="228600"/>
                  </a:ln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2141281" y="933730"/>
            <a:ext cx="14641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indent="-285750">
              <a:buFont typeface="Wingdings"/>
              <a:buChar char="ü"/>
              <a:defRPr/>
            </a:pPr>
            <a:r>
              <a:rPr lang="ko-KR" altLang="en-US" sz="1400" b="1" spc="-140">
                <a:solidFill>
                  <a:srgbClr val="464646"/>
                </a:solidFill>
                <a:latin typeface="함초롬바탕"/>
                <a:ea typeface="함초롬바탕"/>
                <a:cs typeface="함초롬바탕"/>
              </a:rPr>
              <a:t>배치안별 특징</a:t>
            </a:r>
          </a:p>
        </p:txBody>
      </p:sp>
      <p:sp>
        <p:nvSpPr>
          <p:cNvPr id="29" name="자유형: 도형 28"/>
          <p:cNvSpPr/>
          <p:nvPr/>
        </p:nvSpPr>
        <p:spPr>
          <a:xfrm>
            <a:off x="6624596" y="1932229"/>
            <a:ext cx="238126" cy="300038"/>
          </a:xfrm>
          <a:custGeom>
            <a:avLst/>
            <a:gdLst>
              <a:gd name="connsiteX0" fmla="*/ 0 w 242887"/>
              <a:gd name="connsiteY0" fmla="*/ 219075 h 300038"/>
              <a:gd name="connsiteX1" fmla="*/ 161925 w 242887"/>
              <a:gd name="connsiteY1" fmla="*/ 300038 h 300038"/>
              <a:gd name="connsiteX2" fmla="*/ 242887 w 242887"/>
              <a:gd name="connsiteY2" fmla="*/ 176213 h 300038"/>
              <a:gd name="connsiteX3" fmla="*/ 219075 w 242887"/>
              <a:gd name="connsiteY3" fmla="*/ 0 h 300038"/>
              <a:gd name="connsiteX4" fmla="*/ 14287 w 242887"/>
              <a:gd name="connsiteY4" fmla="*/ 0 h 300038"/>
              <a:gd name="connsiteX5" fmla="*/ 14287 w 242887"/>
              <a:gd name="connsiteY5" fmla="*/ 52388 h 300038"/>
              <a:gd name="connsiteX6" fmla="*/ 61912 w 242887"/>
              <a:gd name="connsiteY6" fmla="*/ 52388 h 300038"/>
              <a:gd name="connsiteX7" fmla="*/ 61912 w 242887"/>
              <a:gd name="connsiteY7" fmla="*/ 138113 h 300038"/>
              <a:gd name="connsiteX8" fmla="*/ 0 w 242887"/>
              <a:gd name="connsiteY8" fmla="*/ 219075 h 300038"/>
              <a:gd name="connsiteX0" fmla="*/ 4763 w 228600"/>
              <a:gd name="connsiteY0" fmla="*/ 228600 h 300038"/>
              <a:gd name="connsiteX1" fmla="*/ 147638 w 228600"/>
              <a:gd name="connsiteY1" fmla="*/ 300038 h 300038"/>
              <a:gd name="connsiteX2" fmla="*/ 228600 w 228600"/>
              <a:gd name="connsiteY2" fmla="*/ 176213 h 300038"/>
              <a:gd name="connsiteX3" fmla="*/ 204788 w 228600"/>
              <a:gd name="connsiteY3" fmla="*/ 0 h 300038"/>
              <a:gd name="connsiteX4" fmla="*/ 0 w 228600"/>
              <a:gd name="connsiteY4" fmla="*/ 0 h 300038"/>
              <a:gd name="connsiteX5" fmla="*/ 0 w 228600"/>
              <a:gd name="connsiteY5" fmla="*/ 52388 h 300038"/>
              <a:gd name="connsiteX6" fmla="*/ 47625 w 228600"/>
              <a:gd name="connsiteY6" fmla="*/ 52388 h 300038"/>
              <a:gd name="connsiteX7" fmla="*/ 47625 w 228600"/>
              <a:gd name="connsiteY7" fmla="*/ 138113 h 300038"/>
              <a:gd name="connsiteX8" fmla="*/ 4763 w 228600"/>
              <a:gd name="connsiteY8" fmla="*/ 228600 h 300038"/>
              <a:gd name="connsiteX0" fmla="*/ 4763 w 238126"/>
              <a:gd name="connsiteY0" fmla="*/ 228600 h 300038"/>
              <a:gd name="connsiteX1" fmla="*/ 147638 w 238126"/>
              <a:gd name="connsiteY1" fmla="*/ 300038 h 300038"/>
              <a:gd name="connsiteX2" fmla="*/ 228600 w 238126"/>
              <a:gd name="connsiteY2" fmla="*/ 176213 h 300038"/>
              <a:gd name="connsiteX3" fmla="*/ 238126 w 238126"/>
              <a:gd name="connsiteY3" fmla="*/ 4762 h 300038"/>
              <a:gd name="connsiteX4" fmla="*/ 0 w 238126"/>
              <a:gd name="connsiteY4" fmla="*/ 0 h 300038"/>
              <a:gd name="connsiteX5" fmla="*/ 0 w 238126"/>
              <a:gd name="connsiteY5" fmla="*/ 52388 h 300038"/>
              <a:gd name="connsiteX6" fmla="*/ 47625 w 238126"/>
              <a:gd name="connsiteY6" fmla="*/ 52388 h 300038"/>
              <a:gd name="connsiteX7" fmla="*/ 47625 w 238126"/>
              <a:gd name="connsiteY7" fmla="*/ 138113 h 300038"/>
              <a:gd name="connsiteX8" fmla="*/ 4763 w 238126"/>
              <a:gd name="connsiteY8" fmla="*/ 228600 h 300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126" h="300038">
                <a:moveTo>
                  <a:pt x="4763" y="228600"/>
                </a:moveTo>
                <a:lnTo>
                  <a:pt x="147638" y="300038"/>
                </a:lnTo>
                <a:lnTo>
                  <a:pt x="228600" y="176213"/>
                </a:lnTo>
                <a:lnTo>
                  <a:pt x="238126" y="4762"/>
                </a:lnTo>
                <a:lnTo>
                  <a:pt x="0" y="0"/>
                </a:lnTo>
                <a:lnTo>
                  <a:pt x="0" y="52388"/>
                </a:lnTo>
                <a:lnTo>
                  <a:pt x="47625" y="52388"/>
                </a:lnTo>
                <a:lnTo>
                  <a:pt x="47625" y="138113"/>
                </a:lnTo>
                <a:lnTo>
                  <a:pt x="4763" y="228600"/>
                </a:lnTo>
                <a:close/>
              </a:path>
            </a:pathLst>
          </a:custGeom>
          <a:solidFill>
            <a:schemeClr val="accent5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9" name="자유형: 도형 38"/>
          <p:cNvSpPr/>
          <p:nvPr/>
        </p:nvSpPr>
        <p:spPr>
          <a:xfrm>
            <a:off x="9108241" y="1932229"/>
            <a:ext cx="233363" cy="300038"/>
          </a:xfrm>
          <a:custGeom>
            <a:avLst/>
            <a:gdLst>
              <a:gd name="connsiteX0" fmla="*/ 0 w 242887"/>
              <a:gd name="connsiteY0" fmla="*/ 219075 h 300038"/>
              <a:gd name="connsiteX1" fmla="*/ 161925 w 242887"/>
              <a:gd name="connsiteY1" fmla="*/ 300038 h 300038"/>
              <a:gd name="connsiteX2" fmla="*/ 242887 w 242887"/>
              <a:gd name="connsiteY2" fmla="*/ 176213 h 300038"/>
              <a:gd name="connsiteX3" fmla="*/ 219075 w 242887"/>
              <a:gd name="connsiteY3" fmla="*/ 0 h 300038"/>
              <a:gd name="connsiteX4" fmla="*/ 14287 w 242887"/>
              <a:gd name="connsiteY4" fmla="*/ 0 h 300038"/>
              <a:gd name="connsiteX5" fmla="*/ 14287 w 242887"/>
              <a:gd name="connsiteY5" fmla="*/ 52388 h 300038"/>
              <a:gd name="connsiteX6" fmla="*/ 61912 w 242887"/>
              <a:gd name="connsiteY6" fmla="*/ 52388 h 300038"/>
              <a:gd name="connsiteX7" fmla="*/ 61912 w 242887"/>
              <a:gd name="connsiteY7" fmla="*/ 138113 h 300038"/>
              <a:gd name="connsiteX8" fmla="*/ 0 w 242887"/>
              <a:gd name="connsiteY8" fmla="*/ 219075 h 300038"/>
              <a:gd name="connsiteX0" fmla="*/ 2382 w 228600"/>
              <a:gd name="connsiteY0" fmla="*/ 228600 h 300038"/>
              <a:gd name="connsiteX1" fmla="*/ 147638 w 228600"/>
              <a:gd name="connsiteY1" fmla="*/ 300038 h 300038"/>
              <a:gd name="connsiteX2" fmla="*/ 228600 w 228600"/>
              <a:gd name="connsiteY2" fmla="*/ 176213 h 300038"/>
              <a:gd name="connsiteX3" fmla="*/ 204788 w 228600"/>
              <a:gd name="connsiteY3" fmla="*/ 0 h 300038"/>
              <a:gd name="connsiteX4" fmla="*/ 0 w 228600"/>
              <a:gd name="connsiteY4" fmla="*/ 0 h 300038"/>
              <a:gd name="connsiteX5" fmla="*/ 0 w 228600"/>
              <a:gd name="connsiteY5" fmla="*/ 52388 h 300038"/>
              <a:gd name="connsiteX6" fmla="*/ 47625 w 228600"/>
              <a:gd name="connsiteY6" fmla="*/ 52388 h 300038"/>
              <a:gd name="connsiteX7" fmla="*/ 47625 w 228600"/>
              <a:gd name="connsiteY7" fmla="*/ 138113 h 300038"/>
              <a:gd name="connsiteX8" fmla="*/ 2382 w 228600"/>
              <a:gd name="connsiteY8" fmla="*/ 228600 h 300038"/>
              <a:gd name="connsiteX0" fmla="*/ 2382 w 233363"/>
              <a:gd name="connsiteY0" fmla="*/ 228600 h 300038"/>
              <a:gd name="connsiteX1" fmla="*/ 147638 w 233363"/>
              <a:gd name="connsiteY1" fmla="*/ 300038 h 300038"/>
              <a:gd name="connsiteX2" fmla="*/ 228600 w 233363"/>
              <a:gd name="connsiteY2" fmla="*/ 176213 h 300038"/>
              <a:gd name="connsiteX3" fmla="*/ 233363 w 233363"/>
              <a:gd name="connsiteY3" fmla="*/ 0 h 300038"/>
              <a:gd name="connsiteX4" fmla="*/ 0 w 233363"/>
              <a:gd name="connsiteY4" fmla="*/ 0 h 300038"/>
              <a:gd name="connsiteX5" fmla="*/ 0 w 233363"/>
              <a:gd name="connsiteY5" fmla="*/ 52388 h 300038"/>
              <a:gd name="connsiteX6" fmla="*/ 47625 w 233363"/>
              <a:gd name="connsiteY6" fmla="*/ 52388 h 300038"/>
              <a:gd name="connsiteX7" fmla="*/ 47625 w 233363"/>
              <a:gd name="connsiteY7" fmla="*/ 138113 h 300038"/>
              <a:gd name="connsiteX8" fmla="*/ 2382 w 233363"/>
              <a:gd name="connsiteY8" fmla="*/ 228600 h 300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3363" h="300038">
                <a:moveTo>
                  <a:pt x="2382" y="228600"/>
                </a:moveTo>
                <a:lnTo>
                  <a:pt x="147638" y="300038"/>
                </a:lnTo>
                <a:lnTo>
                  <a:pt x="228600" y="176213"/>
                </a:lnTo>
                <a:lnTo>
                  <a:pt x="233363" y="0"/>
                </a:lnTo>
                <a:lnTo>
                  <a:pt x="0" y="0"/>
                </a:lnTo>
                <a:lnTo>
                  <a:pt x="0" y="52388"/>
                </a:lnTo>
                <a:lnTo>
                  <a:pt x="47625" y="52388"/>
                </a:lnTo>
                <a:lnTo>
                  <a:pt x="47625" y="138113"/>
                </a:lnTo>
                <a:lnTo>
                  <a:pt x="2382" y="228600"/>
                </a:lnTo>
                <a:close/>
              </a:path>
            </a:pathLst>
          </a:custGeom>
          <a:solidFill>
            <a:schemeClr val="accent5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49" name="object 4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4390036" y="1402413"/>
            <a:ext cx="880886" cy="509862"/>
          </a:xfrm>
          <a:prstGeom prst="rect">
            <a:avLst/>
          </a:prstGeom>
        </p:spPr>
      </p:pic>
      <p:pic>
        <p:nvPicPr>
          <p:cNvPr id="50" name="object 4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6874227" y="1402413"/>
            <a:ext cx="880886" cy="509862"/>
          </a:xfrm>
          <a:prstGeom prst="rect">
            <a:avLst/>
          </a:prstGeom>
        </p:spPr>
      </p:pic>
      <p:pic>
        <p:nvPicPr>
          <p:cNvPr id="51" name="object 4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9310843" y="1402413"/>
            <a:ext cx="880886" cy="509862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655CD422-E3A9-A521-C240-DA6EB7E7F05B}"/>
              </a:ext>
            </a:extLst>
          </p:cNvPr>
          <p:cNvSpPr/>
          <p:nvPr/>
        </p:nvSpPr>
        <p:spPr>
          <a:xfrm>
            <a:off x="2993565" y="1388203"/>
            <a:ext cx="4750106" cy="5326923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7">
            <a:extLst>
              <a:ext uri="{FF2B5EF4-FFF2-40B4-BE49-F238E27FC236}">
                <a16:creationId xmlns:a16="http://schemas.microsoft.com/office/drawing/2014/main" id="{4A4F0F4A-C04D-463B-A31A-C69F4E711687}"/>
              </a:ext>
            </a:extLst>
          </p:cNvPr>
          <p:cNvSpPr txBox="1"/>
          <p:nvPr/>
        </p:nvSpPr>
        <p:spPr>
          <a:xfrm>
            <a:off x="2141280" y="415586"/>
            <a:ext cx="1655042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sz="1368" b="1" spc="-150" dirty="0" err="1">
                <a:solidFill>
                  <a:srgbClr val="464646"/>
                </a:solidFill>
                <a:latin typeface="함초롬바탕"/>
                <a:cs typeface="함초롬바탕"/>
              </a:rPr>
              <a:t>배치안</a:t>
            </a:r>
            <a:r>
              <a:rPr sz="1368" b="1" spc="17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en-US" altLang="ko-KR" sz="1368" b="1" spc="-150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ko-KR" altLang="en-US" sz="1368" b="1" spc="-15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비교표</a:t>
            </a:r>
            <a:endParaRPr sz="1368" b="1" spc="-150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29DFBBE6-C8E9-4680-9DC8-159F622A72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73600"/>
              </p:ext>
            </p:extLst>
          </p:nvPr>
        </p:nvGraphicFramePr>
        <p:xfrm>
          <a:off x="2141280" y="1266826"/>
          <a:ext cx="8128432" cy="5419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469">
                  <a:extLst>
                    <a:ext uri="{9D8B030D-6E8A-4147-A177-3AD203B41FA5}">
                      <a16:colId xmlns:a16="http://schemas.microsoft.com/office/drawing/2014/main" val="4246025283"/>
                    </a:ext>
                  </a:extLst>
                </a:gridCol>
                <a:gridCol w="2467221">
                  <a:extLst>
                    <a:ext uri="{9D8B030D-6E8A-4147-A177-3AD203B41FA5}">
                      <a16:colId xmlns:a16="http://schemas.microsoft.com/office/drawing/2014/main" val="1825696896"/>
                    </a:ext>
                  </a:extLst>
                </a:gridCol>
                <a:gridCol w="2467221">
                  <a:extLst>
                    <a:ext uri="{9D8B030D-6E8A-4147-A177-3AD203B41FA5}">
                      <a16:colId xmlns:a16="http://schemas.microsoft.com/office/drawing/2014/main" val="345043659"/>
                    </a:ext>
                  </a:extLst>
                </a:gridCol>
                <a:gridCol w="2542521">
                  <a:extLst>
                    <a:ext uri="{9D8B030D-6E8A-4147-A177-3AD203B41FA5}">
                      <a16:colId xmlns:a16="http://schemas.microsoft.com/office/drawing/2014/main" val="1751442351"/>
                    </a:ext>
                  </a:extLst>
                </a:gridCol>
              </a:tblGrid>
              <a:tr h="3587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ALT1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ALT2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ALT3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660495"/>
                  </a:ext>
                </a:extLst>
              </a:tr>
              <a:tr h="1634836"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buFontTx/>
                        <a:buNone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배치도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9067582"/>
                  </a:ext>
                </a:extLst>
              </a:tr>
              <a:tr h="819438"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buFontTx/>
                        <a:buNone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주안점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지형을 활용한 건물 배치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중정형 건물형태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필로티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주차장 계획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공사중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모듈러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임시교사 사용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교사동과 체육관동 분리 배치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체육관 앞 야외활동공간계획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지하주차장 계획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공사중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모듈러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임시교사 사용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1" hangingPunct="1">
                        <a:buFontTx/>
                        <a:buChar char="-"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집약적 건물배치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algn="l" defTabSz="914400" rtl="0" eaLnBrk="1" latinLnBrk="1" hangingPunct="1">
                        <a:buFontTx/>
                        <a:buChar char="-"/>
                      </a:pPr>
                      <a:r>
                        <a:rPr lang="ko-KR" altLang="en-US" sz="1100" kern="12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ㄷ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자형 건물형태</a:t>
                      </a:r>
                      <a:endParaRPr lang="en-US" altLang="ko-KR" sz="1100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algn="l" defTabSz="914400" rtl="0" eaLnBrk="1" latinLnBrk="1" hangingPunct="1">
                        <a:buFontTx/>
                        <a:buChar char="-"/>
                      </a:pPr>
                      <a:r>
                        <a:rPr lang="ko-KR" altLang="en-US" sz="1100" kern="12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공사중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기존 </a:t>
                      </a:r>
                      <a:r>
                        <a:rPr lang="ko-KR" altLang="en-US" sz="1100" kern="12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교사동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계속 사용 가능</a:t>
                      </a:r>
                      <a:endParaRPr lang="en-US" altLang="ko-KR" sz="1100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algn="l" defTabSz="914400" rtl="0" eaLnBrk="1" latinLnBrk="1" hangingPunct="1">
                        <a:buFontTx/>
                        <a:buChar char="-"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공기단축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7498244"/>
                  </a:ext>
                </a:extLst>
              </a:tr>
              <a:tr h="1218891">
                <a:tc>
                  <a:txBody>
                    <a:bodyPr/>
                    <a:lstStyle/>
                    <a:p>
                      <a:pPr marL="0" indent="0" algn="ctr" defTabSz="914400" rtl="0" eaLnBrk="1" latinLnBrk="1" hangingPunct="1">
                        <a:buFontTx/>
                        <a:buNone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장점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ctr" defTabSz="914400" rtl="0" eaLnBrk="1" latinLnBrk="1" hangingPunct="1">
                        <a:buFontTx/>
                        <a:buNone/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/</a:t>
                      </a:r>
                    </a:p>
                    <a:p>
                      <a:pPr marL="0" indent="0" algn="ctr" defTabSz="914400" rtl="0" eaLnBrk="1" latinLnBrk="1" hangingPunct="1">
                        <a:buFontTx/>
                        <a:buNone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단점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장점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개축공사시 후면에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차선 도로로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민원 발생 가능성 낮음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대운동장 계획 가능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층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필로티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주차장 계획으로 동선 최소화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l" defTabSz="914400" rtl="0" eaLnBrk="1" latinLnBrk="1" hangingPunct="1">
                        <a:buFontTx/>
                        <a:buNone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단점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체육관이 한건물에 계획되어 있어서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방진 계획 필요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공사시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수업중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소음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분진 발생가능성 높음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ALT3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 비해 공기기간 김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임시모듈러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교사 사용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ko-KR" altLang="en-US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장점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개축공사시 후면에 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차선 도로로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민원 발생 가능성 낮음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대운동장 계획가능</a:t>
                      </a: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다양한 용도와 크기의 야외 활동공간 계획 가능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체육관이 별동으로 계획되어 방진계획 불필요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l" defTabSz="914400" rtl="0" eaLnBrk="1" latinLnBrk="1" hangingPunct="1">
                        <a:buFontTx/>
                        <a:buNone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단점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공사시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수업중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소음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분진 발생가능성 높음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절반이상의 교실이 북향배치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ALT3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 비해 공기기간 김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임시모듈러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교사 사용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장점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두곳의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다양한 야외 활동공간 계획 가능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공사중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기존교사동 사용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모든 실에서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채광이 용이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공기단축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indent="0" algn="l" defTabSz="914400" rtl="0" eaLnBrk="1" latinLnBrk="1" hangingPunct="1">
                        <a:buFontTx/>
                        <a:buNone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단점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개축공사시 후면에 아파트 단지로 민원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1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수업중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소음</a:t>
                      </a: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분진 발생가능성 있음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대운동장 계획 불가</a:t>
                      </a:r>
                      <a:endParaRPr lang="en-US" altLang="ko-KR" sz="11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171450" indent="-171450" latinLnBrk="1">
                        <a:buFontTx/>
                        <a:buChar char="-"/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체육관이 한건물에 계획되어 있어서 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방진 계획 필요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6321462"/>
                  </a:ext>
                </a:extLst>
              </a:tr>
            </a:tbl>
          </a:graphicData>
        </a:graphic>
      </p:graphicFrame>
      <p:grpSp>
        <p:nvGrpSpPr>
          <p:cNvPr id="45" name="그룹 44">
            <a:extLst>
              <a:ext uri="{FF2B5EF4-FFF2-40B4-BE49-F238E27FC236}">
                <a16:creationId xmlns:a16="http://schemas.microsoft.com/office/drawing/2014/main" id="{0D2B464D-3AEB-447D-B181-58AB30AF5C59}"/>
              </a:ext>
            </a:extLst>
          </p:cNvPr>
          <p:cNvGrpSpPr/>
          <p:nvPr/>
        </p:nvGrpSpPr>
        <p:grpSpPr>
          <a:xfrm>
            <a:off x="7878633" y="1681788"/>
            <a:ext cx="2270254" cy="1417251"/>
            <a:chOff x="6354633" y="2002093"/>
            <a:chExt cx="2270254" cy="1417251"/>
          </a:xfrm>
        </p:grpSpPr>
        <p:pic>
          <p:nvPicPr>
            <p:cNvPr id="8" name="object 3">
              <a:extLst>
                <a:ext uri="{FF2B5EF4-FFF2-40B4-BE49-F238E27FC236}">
                  <a16:creationId xmlns:a16="http://schemas.microsoft.com/office/drawing/2014/main" id="{83D7AA62-0818-4B31-8DC7-7CD43B26FC25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54633" y="2002093"/>
              <a:ext cx="2270254" cy="1417251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9F9E46B1-A99F-458E-9188-5F8D6199F1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871" t="53449" r="33732" b="25629"/>
            <a:stretch>
              <a:fillRect/>
            </a:stretch>
          </p:blipFill>
          <p:spPr>
            <a:xfrm rot="18075665">
              <a:off x="7934749" y="2449574"/>
              <a:ext cx="413872" cy="850524"/>
            </a:xfrm>
            <a:custGeom>
              <a:avLst/>
              <a:gdLst>
                <a:gd name="connsiteX0" fmla="*/ 325854 w 349033"/>
                <a:gd name="connsiteY0" fmla="*/ 0 h 717278"/>
                <a:gd name="connsiteX1" fmla="*/ 349033 w 349033"/>
                <a:gd name="connsiteY1" fmla="*/ 217141 h 717278"/>
                <a:gd name="connsiteX2" fmla="*/ 306942 w 349033"/>
                <a:gd name="connsiteY2" fmla="*/ 212051 h 717278"/>
                <a:gd name="connsiteX3" fmla="*/ 304093 w 349033"/>
                <a:gd name="connsiteY3" fmla="*/ 528565 h 717278"/>
                <a:gd name="connsiteX4" fmla="*/ 214678 w 349033"/>
                <a:gd name="connsiteY4" fmla="*/ 532704 h 717278"/>
                <a:gd name="connsiteX5" fmla="*/ 218086 w 349033"/>
                <a:gd name="connsiteY5" fmla="*/ 717278 h 717278"/>
                <a:gd name="connsiteX6" fmla="*/ 0 w 349033"/>
                <a:gd name="connsiteY6" fmla="*/ 715959 h 717278"/>
                <a:gd name="connsiteX7" fmla="*/ 833 w 349033"/>
                <a:gd name="connsiteY7" fmla="*/ 10671 h 717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9033" h="717278">
                  <a:moveTo>
                    <a:pt x="325854" y="0"/>
                  </a:moveTo>
                  <a:lnTo>
                    <a:pt x="349033" y="217141"/>
                  </a:lnTo>
                  <a:lnTo>
                    <a:pt x="306942" y="212051"/>
                  </a:lnTo>
                  <a:lnTo>
                    <a:pt x="304093" y="528565"/>
                  </a:lnTo>
                  <a:lnTo>
                    <a:pt x="214678" y="532704"/>
                  </a:lnTo>
                  <a:lnTo>
                    <a:pt x="218086" y="717278"/>
                  </a:lnTo>
                  <a:lnTo>
                    <a:pt x="0" y="715959"/>
                  </a:lnTo>
                  <a:lnTo>
                    <a:pt x="833" y="10671"/>
                  </a:lnTo>
                  <a:close/>
                </a:path>
              </a:pathLst>
            </a:custGeom>
          </p:spPr>
        </p:pic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9739A0FB-118C-4544-B2F6-55793FAFA4CC}"/>
                </a:ext>
              </a:extLst>
            </p:cNvPr>
            <p:cNvSpPr/>
            <p:nvPr/>
          </p:nvSpPr>
          <p:spPr>
            <a:xfrm>
              <a:off x="7700963" y="2514601"/>
              <a:ext cx="800100" cy="723900"/>
            </a:xfrm>
            <a:custGeom>
              <a:avLst/>
              <a:gdLst>
                <a:gd name="connsiteX0" fmla="*/ 192881 w 802481"/>
                <a:gd name="connsiteY0" fmla="*/ 0 h 721519"/>
                <a:gd name="connsiteX1" fmla="*/ 0 w 802481"/>
                <a:gd name="connsiteY1" fmla="*/ 309563 h 721519"/>
                <a:gd name="connsiteX2" fmla="*/ 697706 w 802481"/>
                <a:gd name="connsiteY2" fmla="*/ 721519 h 721519"/>
                <a:gd name="connsiteX3" fmla="*/ 802481 w 802481"/>
                <a:gd name="connsiteY3" fmla="*/ 545306 h 721519"/>
                <a:gd name="connsiteX4" fmla="*/ 607218 w 802481"/>
                <a:gd name="connsiteY4" fmla="*/ 440531 h 721519"/>
                <a:gd name="connsiteX5" fmla="*/ 664368 w 802481"/>
                <a:gd name="connsiteY5" fmla="*/ 354806 h 721519"/>
                <a:gd name="connsiteX6" fmla="*/ 559593 w 802481"/>
                <a:gd name="connsiteY6" fmla="*/ 295275 h 721519"/>
                <a:gd name="connsiteX7" fmla="*/ 573881 w 802481"/>
                <a:gd name="connsiteY7" fmla="*/ 273844 h 721519"/>
                <a:gd name="connsiteX8" fmla="*/ 504825 w 802481"/>
                <a:gd name="connsiteY8" fmla="*/ 242888 h 721519"/>
                <a:gd name="connsiteX9" fmla="*/ 395287 w 802481"/>
                <a:gd name="connsiteY9" fmla="*/ 414338 h 721519"/>
                <a:gd name="connsiteX10" fmla="*/ 278606 w 802481"/>
                <a:gd name="connsiteY10" fmla="*/ 338138 h 721519"/>
                <a:gd name="connsiteX11" fmla="*/ 326231 w 802481"/>
                <a:gd name="connsiteY11" fmla="*/ 271463 h 721519"/>
                <a:gd name="connsiteX12" fmla="*/ 278606 w 802481"/>
                <a:gd name="connsiteY12" fmla="*/ 238125 h 721519"/>
                <a:gd name="connsiteX13" fmla="*/ 376237 w 802481"/>
                <a:gd name="connsiteY13" fmla="*/ 92869 h 721519"/>
                <a:gd name="connsiteX14" fmla="*/ 192881 w 802481"/>
                <a:gd name="connsiteY14" fmla="*/ 0 h 721519"/>
                <a:gd name="connsiteX0" fmla="*/ 192881 w 802481"/>
                <a:gd name="connsiteY0" fmla="*/ 0 h 721519"/>
                <a:gd name="connsiteX1" fmla="*/ 0 w 802481"/>
                <a:gd name="connsiteY1" fmla="*/ 309563 h 721519"/>
                <a:gd name="connsiteX2" fmla="*/ 697706 w 802481"/>
                <a:gd name="connsiteY2" fmla="*/ 721519 h 721519"/>
                <a:gd name="connsiteX3" fmla="*/ 802481 w 802481"/>
                <a:gd name="connsiteY3" fmla="*/ 545306 h 721519"/>
                <a:gd name="connsiteX4" fmla="*/ 607218 w 802481"/>
                <a:gd name="connsiteY4" fmla="*/ 440531 h 721519"/>
                <a:gd name="connsiteX5" fmla="*/ 664368 w 802481"/>
                <a:gd name="connsiteY5" fmla="*/ 354806 h 721519"/>
                <a:gd name="connsiteX6" fmla="*/ 559593 w 802481"/>
                <a:gd name="connsiteY6" fmla="*/ 295275 h 721519"/>
                <a:gd name="connsiteX7" fmla="*/ 573881 w 802481"/>
                <a:gd name="connsiteY7" fmla="*/ 273844 h 721519"/>
                <a:gd name="connsiteX8" fmla="*/ 504825 w 802481"/>
                <a:gd name="connsiteY8" fmla="*/ 242888 h 721519"/>
                <a:gd name="connsiteX9" fmla="*/ 395287 w 802481"/>
                <a:gd name="connsiteY9" fmla="*/ 414338 h 721519"/>
                <a:gd name="connsiteX10" fmla="*/ 278606 w 802481"/>
                <a:gd name="connsiteY10" fmla="*/ 338138 h 721519"/>
                <a:gd name="connsiteX11" fmla="*/ 326231 w 802481"/>
                <a:gd name="connsiteY11" fmla="*/ 271463 h 721519"/>
                <a:gd name="connsiteX12" fmla="*/ 278606 w 802481"/>
                <a:gd name="connsiteY12" fmla="*/ 238125 h 721519"/>
                <a:gd name="connsiteX13" fmla="*/ 373855 w 802481"/>
                <a:gd name="connsiteY13" fmla="*/ 102394 h 721519"/>
                <a:gd name="connsiteX14" fmla="*/ 192881 w 802481"/>
                <a:gd name="connsiteY14" fmla="*/ 0 h 721519"/>
                <a:gd name="connsiteX0" fmla="*/ 192881 w 802481"/>
                <a:gd name="connsiteY0" fmla="*/ 0 h 723900"/>
                <a:gd name="connsiteX1" fmla="*/ 0 w 802481"/>
                <a:gd name="connsiteY1" fmla="*/ 309563 h 723900"/>
                <a:gd name="connsiteX2" fmla="*/ 688181 w 802481"/>
                <a:gd name="connsiteY2" fmla="*/ 723900 h 723900"/>
                <a:gd name="connsiteX3" fmla="*/ 802481 w 802481"/>
                <a:gd name="connsiteY3" fmla="*/ 545306 h 723900"/>
                <a:gd name="connsiteX4" fmla="*/ 607218 w 802481"/>
                <a:gd name="connsiteY4" fmla="*/ 440531 h 723900"/>
                <a:gd name="connsiteX5" fmla="*/ 664368 w 802481"/>
                <a:gd name="connsiteY5" fmla="*/ 354806 h 723900"/>
                <a:gd name="connsiteX6" fmla="*/ 559593 w 802481"/>
                <a:gd name="connsiteY6" fmla="*/ 295275 h 723900"/>
                <a:gd name="connsiteX7" fmla="*/ 573881 w 802481"/>
                <a:gd name="connsiteY7" fmla="*/ 273844 h 723900"/>
                <a:gd name="connsiteX8" fmla="*/ 504825 w 802481"/>
                <a:gd name="connsiteY8" fmla="*/ 242888 h 723900"/>
                <a:gd name="connsiteX9" fmla="*/ 395287 w 802481"/>
                <a:gd name="connsiteY9" fmla="*/ 414338 h 723900"/>
                <a:gd name="connsiteX10" fmla="*/ 278606 w 802481"/>
                <a:gd name="connsiteY10" fmla="*/ 338138 h 723900"/>
                <a:gd name="connsiteX11" fmla="*/ 326231 w 802481"/>
                <a:gd name="connsiteY11" fmla="*/ 271463 h 723900"/>
                <a:gd name="connsiteX12" fmla="*/ 278606 w 802481"/>
                <a:gd name="connsiteY12" fmla="*/ 238125 h 723900"/>
                <a:gd name="connsiteX13" fmla="*/ 373855 w 802481"/>
                <a:gd name="connsiteY13" fmla="*/ 102394 h 723900"/>
                <a:gd name="connsiteX14" fmla="*/ 192881 w 802481"/>
                <a:gd name="connsiteY14" fmla="*/ 0 h 723900"/>
                <a:gd name="connsiteX0" fmla="*/ 192881 w 800100"/>
                <a:gd name="connsiteY0" fmla="*/ 0 h 723900"/>
                <a:gd name="connsiteX1" fmla="*/ 0 w 800100"/>
                <a:gd name="connsiteY1" fmla="*/ 309563 h 723900"/>
                <a:gd name="connsiteX2" fmla="*/ 688181 w 800100"/>
                <a:gd name="connsiteY2" fmla="*/ 723900 h 723900"/>
                <a:gd name="connsiteX3" fmla="*/ 800100 w 800100"/>
                <a:gd name="connsiteY3" fmla="*/ 557213 h 723900"/>
                <a:gd name="connsiteX4" fmla="*/ 607218 w 800100"/>
                <a:gd name="connsiteY4" fmla="*/ 440531 h 723900"/>
                <a:gd name="connsiteX5" fmla="*/ 664368 w 800100"/>
                <a:gd name="connsiteY5" fmla="*/ 354806 h 723900"/>
                <a:gd name="connsiteX6" fmla="*/ 559593 w 800100"/>
                <a:gd name="connsiteY6" fmla="*/ 295275 h 723900"/>
                <a:gd name="connsiteX7" fmla="*/ 573881 w 800100"/>
                <a:gd name="connsiteY7" fmla="*/ 273844 h 723900"/>
                <a:gd name="connsiteX8" fmla="*/ 504825 w 800100"/>
                <a:gd name="connsiteY8" fmla="*/ 242888 h 723900"/>
                <a:gd name="connsiteX9" fmla="*/ 395287 w 800100"/>
                <a:gd name="connsiteY9" fmla="*/ 414338 h 723900"/>
                <a:gd name="connsiteX10" fmla="*/ 278606 w 800100"/>
                <a:gd name="connsiteY10" fmla="*/ 338138 h 723900"/>
                <a:gd name="connsiteX11" fmla="*/ 326231 w 800100"/>
                <a:gd name="connsiteY11" fmla="*/ 271463 h 723900"/>
                <a:gd name="connsiteX12" fmla="*/ 278606 w 800100"/>
                <a:gd name="connsiteY12" fmla="*/ 238125 h 723900"/>
                <a:gd name="connsiteX13" fmla="*/ 373855 w 800100"/>
                <a:gd name="connsiteY13" fmla="*/ 102394 h 723900"/>
                <a:gd name="connsiteX14" fmla="*/ 192881 w 800100"/>
                <a:gd name="connsiteY14" fmla="*/ 0 h 723900"/>
                <a:gd name="connsiteX0" fmla="*/ 192881 w 800100"/>
                <a:gd name="connsiteY0" fmla="*/ 0 h 723900"/>
                <a:gd name="connsiteX1" fmla="*/ 0 w 800100"/>
                <a:gd name="connsiteY1" fmla="*/ 309563 h 723900"/>
                <a:gd name="connsiteX2" fmla="*/ 688181 w 800100"/>
                <a:gd name="connsiteY2" fmla="*/ 723900 h 723900"/>
                <a:gd name="connsiteX3" fmla="*/ 800100 w 800100"/>
                <a:gd name="connsiteY3" fmla="*/ 557213 h 723900"/>
                <a:gd name="connsiteX4" fmla="*/ 607218 w 800100"/>
                <a:gd name="connsiteY4" fmla="*/ 440531 h 723900"/>
                <a:gd name="connsiteX5" fmla="*/ 664368 w 800100"/>
                <a:gd name="connsiteY5" fmla="*/ 354806 h 723900"/>
                <a:gd name="connsiteX6" fmla="*/ 559593 w 800100"/>
                <a:gd name="connsiteY6" fmla="*/ 295275 h 723900"/>
                <a:gd name="connsiteX7" fmla="*/ 573881 w 800100"/>
                <a:gd name="connsiteY7" fmla="*/ 273844 h 723900"/>
                <a:gd name="connsiteX8" fmla="*/ 495300 w 800100"/>
                <a:gd name="connsiteY8" fmla="*/ 233363 h 723900"/>
                <a:gd name="connsiteX9" fmla="*/ 395287 w 800100"/>
                <a:gd name="connsiteY9" fmla="*/ 414338 h 723900"/>
                <a:gd name="connsiteX10" fmla="*/ 278606 w 800100"/>
                <a:gd name="connsiteY10" fmla="*/ 338138 h 723900"/>
                <a:gd name="connsiteX11" fmla="*/ 326231 w 800100"/>
                <a:gd name="connsiteY11" fmla="*/ 271463 h 723900"/>
                <a:gd name="connsiteX12" fmla="*/ 278606 w 800100"/>
                <a:gd name="connsiteY12" fmla="*/ 238125 h 723900"/>
                <a:gd name="connsiteX13" fmla="*/ 373855 w 800100"/>
                <a:gd name="connsiteY13" fmla="*/ 102394 h 723900"/>
                <a:gd name="connsiteX14" fmla="*/ 192881 w 800100"/>
                <a:gd name="connsiteY14" fmla="*/ 0 h 723900"/>
                <a:gd name="connsiteX0" fmla="*/ 192881 w 800100"/>
                <a:gd name="connsiteY0" fmla="*/ 0 h 723900"/>
                <a:gd name="connsiteX1" fmla="*/ 0 w 800100"/>
                <a:gd name="connsiteY1" fmla="*/ 309563 h 723900"/>
                <a:gd name="connsiteX2" fmla="*/ 688181 w 800100"/>
                <a:gd name="connsiteY2" fmla="*/ 723900 h 723900"/>
                <a:gd name="connsiteX3" fmla="*/ 800100 w 800100"/>
                <a:gd name="connsiteY3" fmla="*/ 557213 h 723900"/>
                <a:gd name="connsiteX4" fmla="*/ 607218 w 800100"/>
                <a:gd name="connsiteY4" fmla="*/ 440531 h 723900"/>
                <a:gd name="connsiteX5" fmla="*/ 664368 w 800100"/>
                <a:gd name="connsiteY5" fmla="*/ 354806 h 723900"/>
                <a:gd name="connsiteX6" fmla="*/ 559593 w 800100"/>
                <a:gd name="connsiteY6" fmla="*/ 295275 h 723900"/>
                <a:gd name="connsiteX7" fmla="*/ 569118 w 800100"/>
                <a:gd name="connsiteY7" fmla="*/ 276225 h 723900"/>
                <a:gd name="connsiteX8" fmla="*/ 495300 w 800100"/>
                <a:gd name="connsiteY8" fmla="*/ 233363 h 723900"/>
                <a:gd name="connsiteX9" fmla="*/ 395287 w 800100"/>
                <a:gd name="connsiteY9" fmla="*/ 414338 h 723900"/>
                <a:gd name="connsiteX10" fmla="*/ 278606 w 800100"/>
                <a:gd name="connsiteY10" fmla="*/ 338138 h 723900"/>
                <a:gd name="connsiteX11" fmla="*/ 326231 w 800100"/>
                <a:gd name="connsiteY11" fmla="*/ 271463 h 723900"/>
                <a:gd name="connsiteX12" fmla="*/ 278606 w 800100"/>
                <a:gd name="connsiteY12" fmla="*/ 238125 h 723900"/>
                <a:gd name="connsiteX13" fmla="*/ 373855 w 800100"/>
                <a:gd name="connsiteY13" fmla="*/ 102394 h 723900"/>
                <a:gd name="connsiteX14" fmla="*/ 192881 w 800100"/>
                <a:gd name="connsiteY14" fmla="*/ 0 h 723900"/>
                <a:gd name="connsiteX0" fmla="*/ 192881 w 800100"/>
                <a:gd name="connsiteY0" fmla="*/ 0 h 723900"/>
                <a:gd name="connsiteX1" fmla="*/ 0 w 800100"/>
                <a:gd name="connsiteY1" fmla="*/ 309563 h 723900"/>
                <a:gd name="connsiteX2" fmla="*/ 688181 w 800100"/>
                <a:gd name="connsiteY2" fmla="*/ 723900 h 723900"/>
                <a:gd name="connsiteX3" fmla="*/ 800100 w 800100"/>
                <a:gd name="connsiteY3" fmla="*/ 557213 h 723900"/>
                <a:gd name="connsiteX4" fmla="*/ 607218 w 800100"/>
                <a:gd name="connsiteY4" fmla="*/ 440531 h 723900"/>
                <a:gd name="connsiteX5" fmla="*/ 664368 w 800100"/>
                <a:gd name="connsiteY5" fmla="*/ 354806 h 723900"/>
                <a:gd name="connsiteX6" fmla="*/ 559593 w 800100"/>
                <a:gd name="connsiteY6" fmla="*/ 295275 h 723900"/>
                <a:gd name="connsiteX7" fmla="*/ 569118 w 800100"/>
                <a:gd name="connsiteY7" fmla="*/ 276225 h 723900"/>
                <a:gd name="connsiteX8" fmla="*/ 495300 w 800100"/>
                <a:gd name="connsiteY8" fmla="*/ 233363 h 723900"/>
                <a:gd name="connsiteX9" fmla="*/ 395287 w 800100"/>
                <a:gd name="connsiteY9" fmla="*/ 414338 h 723900"/>
                <a:gd name="connsiteX10" fmla="*/ 278606 w 800100"/>
                <a:gd name="connsiteY10" fmla="*/ 338138 h 723900"/>
                <a:gd name="connsiteX11" fmla="*/ 326231 w 800100"/>
                <a:gd name="connsiteY11" fmla="*/ 271463 h 723900"/>
                <a:gd name="connsiteX12" fmla="*/ 278606 w 800100"/>
                <a:gd name="connsiteY12" fmla="*/ 238125 h 723900"/>
                <a:gd name="connsiteX13" fmla="*/ 371474 w 800100"/>
                <a:gd name="connsiteY13" fmla="*/ 102394 h 723900"/>
                <a:gd name="connsiteX14" fmla="*/ 192881 w 800100"/>
                <a:gd name="connsiteY14" fmla="*/ 0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00100" h="723900">
                  <a:moveTo>
                    <a:pt x="192881" y="0"/>
                  </a:moveTo>
                  <a:lnTo>
                    <a:pt x="0" y="309563"/>
                  </a:lnTo>
                  <a:lnTo>
                    <a:pt x="688181" y="723900"/>
                  </a:lnTo>
                  <a:lnTo>
                    <a:pt x="800100" y="557213"/>
                  </a:lnTo>
                  <a:lnTo>
                    <a:pt x="607218" y="440531"/>
                  </a:lnTo>
                  <a:lnTo>
                    <a:pt x="664368" y="354806"/>
                  </a:lnTo>
                  <a:lnTo>
                    <a:pt x="559593" y="295275"/>
                  </a:lnTo>
                  <a:lnTo>
                    <a:pt x="569118" y="276225"/>
                  </a:lnTo>
                  <a:lnTo>
                    <a:pt x="495300" y="233363"/>
                  </a:lnTo>
                  <a:lnTo>
                    <a:pt x="395287" y="414338"/>
                  </a:lnTo>
                  <a:lnTo>
                    <a:pt x="278606" y="338138"/>
                  </a:lnTo>
                  <a:lnTo>
                    <a:pt x="326231" y="271463"/>
                  </a:lnTo>
                  <a:lnTo>
                    <a:pt x="278606" y="238125"/>
                  </a:lnTo>
                  <a:lnTo>
                    <a:pt x="371474" y="102394"/>
                  </a:lnTo>
                  <a:lnTo>
                    <a:pt x="192881" y="0"/>
                  </a:ln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64EFD063-DB24-42EB-8FD5-D2DDC1823F8F}"/>
                </a:ext>
              </a:extLst>
            </p:cNvPr>
            <p:cNvSpPr/>
            <p:nvPr/>
          </p:nvSpPr>
          <p:spPr>
            <a:xfrm>
              <a:off x="6734175" y="2133600"/>
              <a:ext cx="1012031" cy="142875"/>
            </a:xfrm>
            <a:prstGeom prst="roundRect">
              <a:avLst>
                <a:gd name="adj" fmla="val 46667"/>
              </a:avLst>
            </a:prstGeom>
            <a:solidFill>
              <a:schemeClr val="accent2">
                <a:alpha val="50000"/>
              </a:schemeClr>
            </a:solidFill>
            <a:ln w="63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87A09672-A8D1-4F79-A169-3773784CED39}"/>
                </a:ext>
              </a:extLst>
            </p:cNvPr>
            <p:cNvSpPr/>
            <p:nvPr/>
          </p:nvSpPr>
          <p:spPr>
            <a:xfrm>
              <a:off x="6507957" y="2369344"/>
              <a:ext cx="648493" cy="173831"/>
            </a:xfrm>
            <a:prstGeom prst="roundRect">
              <a:avLst>
                <a:gd name="adj" fmla="val 46667"/>
              </a:avLst>
            </a:prstGeom>
            <a:solidFill>
              <a:schemeClr val="accent2">
                <a:alpha val="50000"/>
              </a:schemeClr>
            </a:solidFill>
            <a:ln w="63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1376AFF3-33E1-4482-98D5-7AFFA156C116}"/>
                </a:ext>
              </a:extLst>
            </p:cNvPr>
            <p:cNvSpPr/>
            <p:nvPr/>
          </p:nvSpPr>
          <p:spPr>
            <a:xfrm>
              <a:off x="6571913" y="2348996"/>
              <a:ext cx="482824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1"/>
              <a:r>
                <a:rPr lang="ko-KR" altLang="en-US" sz="800" b="1" dirty="0"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운동장</a:t>
              </a:r>
              <a:endParaRPr lang="en-US" altLang="ko-KR" sz="8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AEBF3126-C3F5-471B-B57F-F9D698A15C04}"/>
                </a:ext>
              </a:extLst>
            </p:cNvPr>
            <p:cNvSpPr/>
            <p:nvPr/>
          </p:nvSpPr>
          <p:spPr>
            <a:xfrm>
              <a:off x="7054737" y="2094996"/>
              <a:ext cx="482824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1"/>
              <a:r>
                <a:rPr lang="ko-KR" altLang="en-US" sz="800" b="1" dirty="0"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운동장</a:t>
              </a:r>
              <a:endParaRPr lang="en-US" altLang="ko-KR" sz="8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50342A84-4E15-4E69-BDD8-F7FE9118D195}"/>
                </a:ext>
              </a:extLst>
            </p:cNvPr>
            <p:cNvSpPr/>
            <p:nvPr/>
          </p:nvSpPr>
          <p:spPr>
            <a:xfrm>
              <a:off x="7110669" y="2348996"/>
              <a:ext cx="478016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1"/>
              <a:r>
                <a:rPr lang="ko-KR" altLang="en-US" sz="800" b="1" dirty="0"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주차장</a:t>
              </a:r>
              <a:endParaRPr lang="en-US" altLang="ko-KR" sz="8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42D94882-18C5-48AD-88B6-ED15F51064A9}"/>
              </a:ext>
            </a:extLst>
          </p:cNvPr>
          <p:cNvGrpSpPr/>
          <p:nvPr/>
        </p:nvGrpSpPr>
        <p:grpSpPr>
          <a:xfrm>
            <a:off x="2861427" y="1705899"/>
            <a:ext cx="2270254" cy="1426378"/>
            <a:chOff x="1558796" y="1840566"/>
            <a:chExt cx="2270254" cy="1426378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B491B992-5D52-4856-96C2-1932D439B70D}"/>
                </a:ext>
              </a:extLst>
            </p:cNvPr>
            <p:cNvGrpSpPr/>
            <p:nvPr/>
          </p:nvGrpSpPr>
          <p:grpSpPr>
            <a:xfrm>
              <a:off x="1558796" y="1840566"/>
              <a:ext cx="2270254" cy="1426378"/>
              <a:chOff x="-4613404" y="-312084"/>
              <a:chExt cx="7851252" cy="4932862"/>
            </a:xfrm>
          </p:grpSpPr>
          <p:pic>
            <p:nvPicPr>
              <p:cNvPr id="5" name="object 3">
                <a:extLst>
                  <a:ext uri="{FF2B5EF4-FFF2-40B4-BE49-F238E27FC236}">
                    <a16:creationId xmlns:a16="http://schemas.microsoft.com/office/drawing/2014/main" id="{2F39F2A0-8803-47EA-AC61-A617A82E8AAE}"/>
                  </a:ext>
                </a:extLst>
              </p:cNvPr>
              <p:cNvPicPr/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4613403" y="-280521"/>
                <a:ext cx="7851251" cy="4901299"/>
              </a:xfrm>
              <a:prstGeom prst="rect">
                <a:avLst/>
              </a:prstGeom>
            </p:spPr>
          </p:pic>
          <p:pic>
            <p:nvPicPr>
              <p:cNvPr id="6" name="그림 5">
                <a:extLst>
                  <a:ext uri="{FF2B5EF4-FFF2-40B4-BE49-F238E27FC236}">
                    <a16:creationId xmlns:a16="http://schemas.microsoft.com/office/drawing/2014/main" id="{B643AACB-DC14-4598-B857-798080AFB0A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t="23184"/>
              <a:stretch/>
            </p:blipFill>
            <p:spPr>
              <a:xfrm>
                <a:off x="-4613404" y="-312084"/>
                <a:ext cx="5794504" cy="2480289"/>
              </a:xfrm>
              <a:prstGeom prst="rect">
                <a:avLst/>
              </a:prstGeom>
            </p:spPr>
          </p:pic>
        </p:grp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E5DE6B4E-E330-43F6-B7B3-2BF18E063D92}"/>
                </a:ext>
              </a:extLst>
            </p:cNvPr>
            <p:cNvSpPr/>
            <p:nvPr/>
          </p:nvSpPr>
          <p:spPr>
            <a:xfrm>
              <a:off x="1774031" y="1971675"/>
              <a:ext cx="1014412" cy="376237"/>
            </a:xfrm>
            <a:custGeom>
              <a:avLst/>
              <a:gdLst>
                <a:gd name="connsiteX0" fmla="*/ 517342 w 1014412"/>
                <a:gd name="connsiteY0" fmla="*/ 180974 h 376237"/>
                <a:gd name="connsiteX1" fmla="*/ 517342 w 1014412"/>
                <a:gd name="connsiteY1" fmla="*/ 269081 h 376237"/>
                <a:gd name="connsiteX2" fmla="*/ 650082 w 1014412"/>
                <a:gd name="connsiteY2" fmla="*/ 269081 h 376237"/>
                <a:gd name="connsiteX3" fmla="*/ 650082 w 1014412"/>
                <a:gd name="connsiteY3" fmla="*/ 180974 h 376237"/>
                <a:gd name="connsiteX4" fmla="*/ 678656 w 1014412"/>
                <a:gd name="connsiteY4" fmla="*/ 0 h 376237"/>
                <a:gd name="connsiteX5" fmla="*/ 1014412 w 1014412"/>
                <a:gd name="connsiteY5" fmla="*/ 0 h 376237"/>
                <a:gd name="connsiteX6" fmla="*/ 1014412 w 1014412"/>
                <a:gd name="connsiteY6" fmla="*/ 171016 h 376237"/>
                <a:gd name="connsiteX7" fmla="*/ 678656 w 1014412"/>
                <a:gd name="connsiteY7" fmla="*/ 171016 h 376237"/>
                <a:gd name="connsiteX8" fmla="*/ 678656 w 1014412"/>
                <a:gd name="connsiteY8" fmla="*/ 212549 h 376237"/>
                <a:gd name="connsiteX9" fmla="*/ 807244 w 1014412"/>
                <a:gd name="connsiteY9" fmla="*/ 212549 h 376237"/>
                <a:gd name="connsiteX10" fmla="*/ 807244 w 1014412"/>
                <a:gd name="connsiteY10" fmla="*/ 376237 h 376237"/>
                <a:gd name="connsiteX11" fmla="*/ 428625 w 1014412"/>
                <a:gd name="connsiteY11" fmla="*/ 376237 h 376237"/>
                <a:gd name="connsiteX12" fmla="*/ 428625 w 1014412"/>
                <a:gd name="connsiteY12" fmla="*/ 344477 h 376237"/>
                <a:gd name="connsiteX13" fmla="*/ 314325 w 1014412"/>
                <a:gd name="connsiteY13" fmla="*/ 344477 h 376237"/>
                <a:gd name="connsiteX14" fmla="*/ 314325 w 1014412"/>
                <a:gd name="connsiteY14" fmla="*/ 373794 h 376237"/>
                <a:gd name="connsiteX15" fmla="*/ 40481 w 1014412"/>
                <a:gd name="connsiteY15" fmla="*/ 373794 h 376237"/>
                <a:gd name="connsiteX16" fmla="*/ 40481 w 1014412"/>
                <a:gd name="connsiteY16" fmla="*/ 354249 h 376237"/>
                <a:gd name="connsiteX17" fmla="*/ 0 w 1014412"/>
                <a:gd name="connsiteY17" fmla="*/ 354249 h 376237"/>
                <a:gd name="connsiteX18" fmla="*/ 0 w 1014412"/>
                <a:gd name="connsiteY18" fmla="*/ 268741 h 376237"/>
                <a:gd name="connsiteX19" fmla="*/ 326231 w 1014412"/>
                <a:gd name="connsiteY19" fmla="*/ 268741 h 376237"/>
                <a:gd name="connsiteX20" fmla="*/ 328612 w 1014412"/>
                <a:gd name="connsiteY20" fmla="*/ 153914 h 376237"/>
                <a:gd name="connsiteX21" fmla="*/ 202406 w 1014412"/>
                <a:gd name="connsiteY21" fmla="*/ 153914 h 376237"/>
                <a:gd name="connsiteX22" fmla="*/ 202406 w 1014412"/>
                <a:gd name="connsiteY22" fmla="*/ 12215 h 376237"/>
                <a:gd name="connsiteX23" fmla="*/ 345281 w 1014412"/>
                <a:gd name="connsiteY23" fmla="*/ 12215 h 376237"/>
                <a:gd name="connsiteX24" fmla="*/ 345281 w 1014412"/>
                <a:gd name="connsiteY24" fmla="*/ 56190 h 376237"/>
                <a:gd name="connsiteX25" fmla="*/ 678656 w 1014412"/>
                <a:gd name="connsiteY25" fmla="*/ 56190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014412" h="376237">
                  <a:moveTo>
                    <a:pt x="517342" y="180974"/>
                  </a:moveTo>
                  <a:lnTo>
                    <a:pt x="517342" y="269081"/>
                  </a:lnTo>
                  <a:lnTo>
                    <a:pt x="650082" y="269081"/>
                  </a:lnTo>
                  <a:lnTo>
                    <a:pt x="650082" y="180974"/>
                  </a:lnTo>
                  <a:close/>
                  <a:moveTo>
                    <a:pt x="678656" y="0"/>
                  </a:moveTo>
                  <a:lnTo>
                    <a:pt x="1014412" y="0"/>
                  </a:lnTo>
                  <a:lnTo>
                    <a:pt x="1014412" y="171016"/>
                  </a:lnTo>
                  <a:lnTo>
                    <a:pt x="678656" y="171016"/>
                  </a:lnTo>
                  <a:lnTo>
                    <a:pt x="678656" y="212549"/>
                  </a:lnTo>
                  <a:lnTo>
                    <a:pt x="807244" y="212549"/>
                  </a:lnTo>
                  <a:lnTo>
                    <a:pt x="807244" y="376237"/>
                  </a:lnTo>
                  <a:lnTo>
                    <a:pt x="428625" y="376237"/>
                  </a:lnTo>
                  <a:lnTo>
                    <a:pt x="428625" y="344477"/>
                  </a:lnTo>
                  <a:lnTo>
                    <a:pt x="314325" y="344477"/>
                  </a:lnTo>
                  <a:lnTo>
                    <a:pt x="314325" y="373794"/>
                  </a:lnTo>
                  <a:lnTo>
                    <a:pt x="40481" y="373794"/>
                  </a:lnTo>
                  <a:lnTo>
                    <a:pt x="40481" y="354249"/>
                  </a:lnTo>
                  <a:lnTo>
                    <a:pt x="0" y="354249"/>
                  </a:lnTo>
                  <a:lnTo>
                    <a:pt x="0" y="268741"/>
                  </a:lnTo>
                  <a:lnTo>
                    <a:pt x="326231" y="268741"/>
                  </a:lnTo>
                  <a:cubicBezTo>
                    <a:pt x="327025" y="230466"/>
                    <a:pt x="327818" y="192190"/>
                    <a:pt x="328612" y="153914"/>
                  </a:cubicBezTo>
                  <a:lnTo>
                    <a:pt x="202406" y="153914"/>
                  </a:lnTo>
                  <a:lnTo>
                    <a:pt x="202406" y="12215"/>
                  </a:lnTo>
                  <a:lnTo>
                    <a:pt x="345281" y="12215"/>
                  </a:lnTo>
                  <a:lnTo>
                    <a:pt x="345281" y="56190"/>
                  </a:lnTo>
                  <a:lnTo>
                    <a:pt x="678656" y="56190"/>
                  </a:ln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A6E3C3C6-548A-40B5-90DE-589F706945E6}"/>
                </a:ext>
              </a:extLst>
            </p:cNvPr>
            <p:cNvSpPr/>
            <p:nvPr/>
          </p:nvSpPr>
          <p:spPr>
            <a:xfrm rot="2061378">
              <a:off x="2958348" y="2546663"/>
              <a:ext cx="743961" cy="373784"/>
            </a:xfrm>
            <a:prstGeom prst="roundRect">
              <a:avLst>
                <a:gd name="adj" fmla="val 46667"/>
              </a:avLst>
            </a:prstGeom>
            <a:solidFill>
              <a:schemeClr val="accent2">
                <a:alpha val="50000"/>
              </a:schemeClr>
            </a:solidFill>
            <a:ln w="63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6C18BF4F-E997-40E3-A1B0-AF0814046FF7}"/>
                </a:ext>
              </a:extLst>
            </p:cNvPr>
            <p:cNvSpPr/>
            <p:nvPr/>
          </p:nvSpPr>
          <p:spPr>
            <a:xfrm rot="2040553">
              <a:off x="3051031" y="2602996"/>
              <a:ext cx="582211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1"/>
              <a:r>
                <a:rPr lang="ko-KR" altLang="en-US" sz="800" b="1" dirty="0"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대운동장</a:t>
              </a:r>
              <a:endParaRPr lang="en-US" altLang="ko-KR" sz="8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42" name="자유형: 도형 41">
              <a:extLst>
                <a:ext uri="{FF2B5EF4-FFF2-40B4-BE49-F238E27FC236}">
                  <a16:creationId xmlns:a16="http://schemas.microsoft.com/office/drawing/2014/main" id="{786CC8A2-E20A-41C2-8F7E-4467E0F033AF}"/>
                </a:ext>
              </a:extLst>
            </p:cNvPr>
            <p:cNvSpPr/>
            <p:nvPr/>
          </p:nvSpPr>
          <p:spPr>
            <a:xfrm>
              <a:off x="2800351" y="2314575"/>
              <a:ext cx="233363" cy="300038"/>
            </a:xfrm>
            <a:custGeom>
              <a:avLst/>
              <a:gdLst>
                <a:gd name="connsiteX0" fmla="*/ 0 w 242887"/>
                <a:gd name="connsiteY0" fmla="*/ 219075 h 300038"/>
                <a:gd name="connsiteX1" fmla="*/ 161925 w 242887"/>
                <a:gd name="connsiteY1" fmla="*/ 300038 h 300038"/>
                <a:gd name="connsiteX2" fmla="*/ 242887 w 242887"/>
                <a:gd name="connsiteY2" fmla="*/ 176213 h 300038"/>
                <a:gd name="connsiteX3" fmla="*/ 219075 w 242887"/>
                <a:gd name="connsiteY3" fmla="*/ 0 h 300038"/>
                <a:gd name="connsiteX4" fmla="*/ 14287 w 242887"/>
                <a:gd name="connsiteY4" fmla="*/ 0 h 300038"/>
                <a:gd name="connsiteX5" fmla="*/ 14287 w 242887"/>
                <a:gd name="connsiteY5" fmla="*/ 52388 h 300038"/>
                <a:gd name="connsiteX6" fmla="*/ 61912 w 242887"/>
                <a:gd name="connsiteY6" fmla="*/ 52388 h 300038"/>
                <a:gd name="connsiteX7" fmla="*/ 61912 w 242887"/>
                <a:gd name="connsiteY7" fmla="*/ 138113 h 300038"/>
                <a:gd name="connsiteX8" fmla="*/ 0 w 242887"/>
                <a:gd name="connsiteY8" fmla="*/ 219075 h 300038"/>
                <a:gd name="connsiteX0" fmla="*/ 0 w 247650"/>
                <a:gd name="connsiteY0" fmla="*/ 219075 h 300038"/>
                <a:gd name="connsiteX1" fmla="*/ 161925 w 247650"/>
                <a:gd name="connsiteY1" fmla="*/ 300038 h 300038"/>
                <a:gd name="connsiteX2" fmla="*/ 242887 w 247650"/>
                <a:gd name="connsiteY2" fmla="*/ 176213 h 300038"/>
                <a:gd name="connsiteX3" fmla="*/ 247650 w 247650"/>
                <a:gd name="connsiteY3" fmla="*/ 4762 h 300038"/>
                <a:gd name="connsiteX4" fmla="*/ 14287 w 247650"/>
                <a:gd name="connsiteY4" fmla="*/ 0 h 300038"/>
                <a:gd name="connsiteX5" fmla="*/ 14287 w 247650"/>
                <a:gd name="connsiteY5" fmla="*/ 52388 h 300038"/>
                <a:gd name="connsiteX6" fmla="*/ 61912 w 247650"/>
                <a:gd name="connsiteY6" fmla="*/ 52388 h 300038"/>
                <a:gd name="connsiteX7" fmla="*/ 61912 w 247650"/>
                <a:gd name="connsiteY7" fmla="*/ 138113 h 300038"/>
                <a:gd name="connsiteX8" fmla="*/ 0 w 247650"/>
                <a:gd name="connsiteY8" fmla="*/ 219075 h 300038"/>
                <a:gd name="connsiteX0" fmla="*/ 0 w 240507"/>
                <a:gd name="connsiteY0" fmla="*/ 219075 h 300038"/>
                <a:gd name="connsiteX1" fmla="*/ 154782 w 240507"/>
                <a:gd name="connsiteY1" fmla="*/ 300038 h 300038"/>
                <a:gd name="connsiteX2" fmla="*/ 235744 w 240507"/>
                <a:gd name="connsiteY2" fmla="*/ 176213 h 300038"/>
                <a:gd name="connsiteX3" fmla="*/ 240507 w 240507"/>
                <a:gd name="connsiteY3" fmla="*/ 4762 h 300038"/>
                <a:gd name="connsiteX4" fmla="*/ 7144 w 240507"/>
                <a:gd name="connsiteY4" fmla="*/ 0 h 300038"/>
                <a:gd name="connsiteX5" fmla="*/ 7144 w 240507"/>
                <a:gd name="connsiteY5" fmla="*/ 52388 h 300038"/>
                <a:gd name="connsiteX6" fmla="*/ 54769 w 240507"/>
                <a:gd name="connsiteY6" fmla="*/ 52388 h 300038"/>
                <a:gd name="connsiteX7" fmla="*/ 54769 w 240507"/>
                <a:gd name="connsiteY7" fmla="*/ 138113 h 300038"/>
                <a:gd name="connsiteX8" fmla="*/ 0 w 240507"/>
                <a:gd name="connsiteY8" fmla="*/ 219075 h 300038"/>
                <a:gd name="connsiteX0" fmla="*/ 2381 w 233363"/>
                <a:gd name="connsiteY0" fmla="*/ 228600 h 300038"/>
                <a:gd name="connsiteX1" fmla="*/ 147638 w 233363"/>
                <a:gd name="connsiteY1" fmla="*/ 300038 h 300038"/>
                <a:gd name="connsiteX2" fmla="*/ 228600 w 233363"/>
                <a:gd name="connsiteY2" fmla="*/ 176213 h 300038"/>
                <a:gd name="connsiteX3" fmla="*/ 233363 w 233363"/>
                <a:gd name="connsiteY3" fmla="*/ 4762 h 300038"/>
                <a:gd name="connsiteX4" fmla="*/ 0 w 233363"/>
                <a:gd name="connsiteY4" fmla="*/ 0 h 300038"/>
                <a:gd name="connsiteX5" fmla="*/ 0 w 233363"/>
                <a:gd name="connsiteY5" fmla="*/ 52388 h 300038"/>
                <a:gd name="connsiteX6" fmla="*/ 47625 w 233363"/>
                <a:gd name="connsiteY6" fmla="*/ 52388 h 300038"/>
                <a:gd name="connsiteX7" fmla="*/ 47625 w 233363"/>
                <a:gd name="connsiteY7" fmla="*/ 138113 h 300038"/>
                <a:gd name="connsiteX8" fmla="*/ 2381 w 233363"/>
                <a:gd name="connsiteY8" fmla="*/ 228600 h 300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3363" h="300038">
                  <a:moveTo>
                    <a:pt x="2381" y="228600"/>
                  </a:moveTo>
                  <a:lnTo>
                    <a:pt x="147638" y="300038"/>
                  </a:lnTo>
                  <a:lnTo>
                    <a:pt x="228600" y="176213"/>
                  </a:lnTo>
                  <a:lnTo>
                    <a:pt x="233363" y="4762"/>
                  </a:lnTo>
                  <a:lnTo>
                    <a:pt x="0" y="0"/>
                  </a:lnTo>
                  <a:lnTo>
                    <a:pt x="0" y="52388"/>
                  </a:lnTo>
                  <a:lnTo>
                    <a:pt x="47625" y="52388"/>
                  </a:lnTo>
                  <a:lnTo>
                    <a:pt x="47625" y="138113"/>
                  </a:lnTo>
                  <a:lnTo>
                    <a:pt x="2381" y="228600"/>
                  </a:ln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28A4C93E-ACE2-46B6-9565-BD2C5B7B88BE}"/>
              </a:ext>
            </a:extLst>
          </p:cNvPr>
          <p:cNvSpPr/>
          <p:nvPr/>
        </p:nvSpPr>
        <p:spPr>
          <a:xfrm>
            <a:off x="2141281" y="933730"/>
            <a:ext cx="13106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indent="-285750">
              <a:buFont typeface="Wingdings" panose="05000000000000000000" pitchFamily="2" charset="2"/>
              <a:buChar char="ü"/>
            </a:pPr>
            <a:r>
              <a:rPr lang="ko-KR" altLang="en-US" sz="1400" b="1" spc="-140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배치안</a:t>
            </a:r>
            <a:r>
              <a:rPr lang="ko-KR" altLang="en-US" sz="1400" b="1" spc="-140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비교</a:t>
            </a:r>
          </a:p>
        </p:txBody>
      </p:sp>
      <p:sp>
        <p:nvSpPr>
          <p:cNvPr id="39" name="자유형: 도형 38">
            <a:extLst>
              <a:ext uri="{FF2B5EF4-FFF2-40B4-BE49-F238E27FC236}">
                <a16:creationId xmlns:a16="http://schemas.microsoft.com/office/drawing/2014/main" id="{21C0A26C-5783-4DA7-84D5-F886A0A1FBEF}"/>
              </a:ext>
            </a:extLst>
          </p:cNvPr>
          <p:cNvSpPr/>
          <p:nvPr/>
        </p:nvSpPr>
        <p:spPr>
          <a:xfrm>
            <a:off x="9108241" y="2146086"/>
            <a:ext cx="233363" cy="300038"/>
          </a:xfrm>
          <a:custGeom>
            <a:avLst/>
            <a:gdLst>
              <a:gd name="connsiteX0" fmla="*/ 0 w 242887"/>
              <a:gd name="connsiteY0" fmla="*/ 219075 h 300038"/>
              <a:gd name="connsiteX1" fmla="*/ 161925 w 242887"/>
              <a:gd name="connsiteY1" fmla="*/ 300038 h 300038"/>
              <a:gd name="connsiteX2" fmla="*/ 242887 w 242887"/>
              <a:gd name="connsiteY2" fmla="*/ 176213 h 300038"/>
              <a:gd name="connsiteX3" fmla="*/ 219075 w 242887"/>
              <a:gd name="connsiteY3" fmla="*/ 0 h 300038"/>
              <a:gd name="connsiteX4" fmla="*/ 14287 w 242887"/>
              <a:gd name="connsiteY4" fmla="*/ 0 h 300038"/>
              <a:gd name="connsiteX5" fmla="*/ 14287 w 242887"/>
              <a:gd name="connsiteY5" fmla="*/ 52388 h 300038"/>
              <a:gd name="connsiteX6" fmla="*/ 61912 w 242887"/>
              <a:gd name="connsiteY6" fmla="*/ 52388 h 300038"/>
              <a:gd name="connsiteX7" fmla="*/ 61912 w 242887"/>
              <a:gd name="connsiteY7" fmla="*/ 138113 h 300038"/>
              <a:gd name="connsiteX8" fmla="*/ 0 w 242887"/>
              <a:gd name="connsiteY8" fmla="*/ 219075 h 300038"/>
              <a:gd name="connsiteX0" fmla="*/ 2382 w 228600"/>
              <a:gd name="connsiteY0" fmla="*/ 228600 h 300038"/>
              <a:gd name="connsiteX1" fmla="*/ 147638 w 228600"/>
              <a:gd name="connsiteY1" fmla="*/ 300038 h 300038"/>
              <a:gd name="connsiteX2" fmla="*/ 228600 w 228600"/>
              <a:gd name="connsiteY2" fmla="*/ 176213 h 300038"/>
              <a:gd name="connsiteX3" fmla="*/ 204788 w 228600"/>
              <a:gd name="connsiteY3" fmla="*/ 0 h 300038"/>
              <a:gd name="connsiteX4" fmla="*/ 0 w 228600"/>
              <a:gd name="connsiteY4" fmla="*/ 0 h 300038"/>
              <a:gd name="connsiteX5" fmla="*/ 0 w 228600"/>
              <a:gd name="connsiteY5" fmla="*/ 52388 h 300038"/>
              <a:gd name="connsiteX6" fmla="*/ 47625 w 228600"/>
              <a:gd name="connsiteY6" fmla="*/ 52388 h 300038"/>
              <a:gd name="connsiteX7" fmla="*/ 47625 w 228600"/>
              <a:gd name="connsiteY7" fmla="*/ 138113 h 300038"/>
              <a:gd name="connsiteX8" fmla="*/ 2382 w 228600"/>
              <a:gd name="connsiteY8" fmla="*/ 228600 h 300038"/>
              <a:gd name="connsiteX0" fmla="*/ 2382 w 233363"/>
              <a:gd name="connsiteY0" fmla="*/ 228600 h 300038"/>
              <a:gd name="connsiteX1" fmla="*/ 147638 w 233363"/>
              <a:gd name="connsiteY1" fmla="*/ 300038 h 300038"/>
              <a:gd name="connsiteX2" fmla="*/ 228600 w 233363"/>
              <a:gd name="connsiteY2" fmla="*/ 176213 h 300038"/>
              <a:gd name="connsiteX3" fmla="*/ 233363 w 233363"/>
              <a:gd name="connsiteY3" fmla="*/ 0 h 300038"/>
              <a:gd name="connsiteX4" fmla="*/ 0 w 233363"/>
              <a:gd name="connsiteY4" fmla="*/ 0 h 300038"/>
              <a:gd name="connsiteX5" fmla="*/ 0 w 233363"/>
              <a:gd name="connsiteY5" fmla="*/ 52388 h 300038"/>
              <a:gd name="connsiteX6" fmla="*/ 47625 w 233363"/>
              <a:gd name="connsiteY6" fmla="*/ 52388 h 300038"/>
              <a:gd name="connsiteX7" fmla="*/ 47625 w 233363"/>
              <a:gd name="connsiteY7" fmla="*/ 138113 h 300038"/>
              <a:gd name="connsiteX8" fmla="*/ 2382 w 233363"/>
              <a:gd name="connsiteY8" fmla="*/ 228600 h 300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3363" h="300038">
                <a:moveTo>
                  <a:pt x="2382" y="228600"/>
                </a:moveTo>
                <a:lnTo>
                  <a:pt x="147638" y="300038"/>
                </a:lnTo>
                <a:lnTo>
                  <a:pt x="228600" y="176213"/>
                </a:lnTo>
                <a:lnTo>
                  <a:pt x="233363" y="0"/>
                </a:lnTo>
                <a:lnTo>
                  <a:pt x="0" y="0"/>
                </a:lnTo>
                <a:lnTo>
                  <a:pt x="0" y="52388"/>
                </a:lnTo>
                <a:lnTo>
                  <a:pt x="47625" y="52388"/>
                </a:lnTo>
                <a:lnTo>
                  <a:pt x="47625" y="138113"/>
                </a:lnTo>
                <a:lnTo>
                  <a:pt x="2382" y="228600"/>
                </a:lnTo>
                <a:close/>
              </a:path>
            </a:pathLst>
          </a:custGeom>
          <a:solidFill>
            <a:schemeClr val="accent5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47" name="object 3">
            <a:extLst>
              <a:ext uri="{FF2B5EF4-FFF2-40B4-BE49-F238E27FC236}">
                <a16:creationId xmlns:a16="http://schemas.microsoft.com/office/drawing/2014/main" id="{6A04167C-E665-452E-AA8B-778976B727B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83823" y="1715027"/>
            <a:ext cx="2270254" cy="1417251"/>
          </a:xfrm>
          <a:prstGeom prst="rect">
            <a:avLst/>
          </a:prstGeom>
        </p:spPr>
      </p:pic>
      <p:sp>
        <p:nvSpPr>
          <p:cNvPr id="48" name="직사각형 47">
            <a:extLst>
              <a:ext uri="{FF2B5EF4-FFF2-40B4-BE49-F238E27FC236}">
                <a16:creationId xmlns:a16="http://schemas.microsoft.com/office/drawing/2014/main" id="{E2C25480-1038-4BE3-965F-4E20550B52C8}"/>
              </a:ext>
            </a:extLst>
          </p:cNvPr>
          <p:cNvSpPr/>
          <p:nvPr/>
        </p:nvSpPr>
        <p:spPr>
          <a:xfrm>
            <a:off x="6396889" y="1840521"/>
            <a:ext cx="375149" cy="182852"/>
          </a:xfrm>
          <a:prstGeom prst="rect">
            <a:avLst/>
          </a:prstGeom>
          <a:solidFill>
            <a:schemeClr val="accent4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49" name="그림 48">
            <a:extLst>
              <a:ext uri="{FF2B5EF4-FFF2-40B4-BE49-F238E27FC236}">
                <a16:creationId xmlns:a16="http://schemas.microsoft.com/office/drawing/2014/main" id="{712E7CC0-8D66-44B8-BD19-39ED127439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81" t="15675" r="37407" b="57046"/>
          <a:stretch>
            <a:fillRect/>
          </a:stretch>
        </p:blipFill>
        <p:spPr>
          <a:xfrm rot="18059843">
            <a:off x="5709649" y="1691020"/>
            <a:ext cx="677087" cy="966908"/>
          </a:xfrm>
          <a:custGeom>
            <a:avLst/>
            <a:gdLst>
              <a:gd name="connsiteX0" fmla="*/ 598856 w 1746755"/>
              <a:gd name="connsiteY0" fmla="*/ 170867 h 2494435"/>
              <a:gd name="connsiteX1" fmla="*/ 1746755 w 1746755"/>
              <a:gd name="connsiteY1" fmla="*/ 2155471 h 2494435"/>
              <a:gd name="connsiteX2" fmla="*/ 1268876 w 1746755"/>
              <a:gd name="connsiteY2" fmla="*/ 2494435 h 2494435"/>
              <a:gd name="connsiteX3" fmla="*/ 1135915 w 1746755"/>
              <a:gd name="connsiteY3" fmla="*/ 2322448 h 2494435"/>
              <a:gd name="connsiteX4" fmla="*/ 0 w 1746755"/>
              <a:gd name="connsiteY4" fmla="*/ 345462 h 2494435"/>
              <a:gd name="connsiteX5" fmla="*/ 414712 w 1746755"/>
              <a:gd name="connsiteY5" fmla="*/ 0 h 249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46755" h="2494435">
                <a:moveTo>
                  <a:pt x="598856" y="170867"/>
                </a:moveTo>
                <a:lnTo>
                  <a:pt x="1746755" y="2155471"/>
                </a:lnTo>
                <a:lnTo>
                  <a:pt x="1268876" y="2494435"/>
                </a:lnTo>
                <a:lnTo>
                  <a:pt x="1135915" y="2322448"/>
                </a:lnTo>
                <a:lnTo>
                  <a:pt x="0" y="345462"/>
                </a:lnTo>
                <a:lnTo>
                  <a:pt x="414712" y="0"/>
                </a:lnTo>
                <a:close/>
              </a:path>
            </a:pathLst>
          </a:custGeom>
        </p:spPr>
      </p:pic>
      <p:sp>
        <p:nvSpPr>
          <p:cNvPr id="50" name="직사각형 49">
            <a:extLst>
              <a:ext uri="{FF2B5EF4-FFF2-40B4-BE49-F238E27FC236}">
                <a16:creationId xmlns:a16="http://schemas.microsoft.com/office/drawing/2014/main" id="{8BF4C2F2-EDAF-47CF-8B6A-501CD1640297}"/>
              </a:ext>
            </a:extLst>
          </p:cNvPr>
          <p:cNvSpPr/>
          <p:nvPr/>
        </p:nvSpPr>
        <p:spPr>
          <a:xfrm>
            <a:off x="5597312" y="2060845"/>
            <a:ext cx="908050" cy="197644"/>
          </a:xfrm>
          <a:prstGeom prst="rect">
            <a:avLst/>
          </a:prstGeom>
          <a:solidFill>
            <a:schemeClr val="accent4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1" name="사각형: 둥근 모서리 50">
            <a:extLst>
              <a:ext uri="{FF2B5EF4-FFF2-40B4-BE49-F238E27FC236}">
                <a16:creationId xmlns:a16="http://schemas.microsoft.com/office/drawing/2014/main" id="{3202A193-7D35-4D7F-894C-2E499E182ED9}"/>
              </a:ext>
            </a:extLst>
          </p:cNvPr>
          <p:cNvSpPr/>
          <p:nvPr/>
        </p:nvSpPr>
        <p:spPr>
          <a:xfrm rot="2061378">
            <a:off x="6793111" y="2409642"/>
            <a:ext cx="710963" cy="373784"/>
          </a:xfrm>
          <a:prstGeom prst="roundRect">
            <a:avLst>
              <a:gd name="adj" fmla="val 46667"/>
            </a:avLst>
          </a:prstGeom>
          <a:solidFill>
            <a:schemeClr val="accent2">
              <a:alpha val="50000"/>
            </a:schemeClr>
          </a:solidFill>
          <a:ln w="63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2" name="사각형: 둥근 모서리 51">
            <a:extLst>
              <a:ext uri="{FF2B5EF4-FFF2-40B4-BE49-F238E27FC236}">
                <a16:creationId xmlns:a16="http://schemas.microsoft.com/office/drawing/2014/main" id="{225343D7-76AA-4FB8-B866-5621C259AEAD}"/>
              </a:ext>
            </a:extLst>
          </p:cNvPr>
          <p:cNvSpPr/>
          <p:nvPr/>
        </p:nvSpPr>
        <p:spPr>
          <a:xfrm>
            <a:off x="5790988" y="1846534"/>
            <a:ext cx="575800" cy="142875"/>
          </a:xfrm>
          <a:prstGeom prst="roundRect">
            <a:avLst>
              <a:gd name="adj" fmla="val 46667"/>
            </a:avLst>
          </a:prstGeom>
          <a:solidFill>
            <a:schemeClr val="accent2">
              <a:alpha val="50000"/>
            </a:schemeClr>
          </a:solidFill>
          <a:ln w="63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46E8CADB-3C1E-48F5-BFE1-B3C5DF9F58D8}"/>
              </a:ext>
            </a:extLst>
          </p:cNvPr>
          <p:cNvSpPr/>
          <p:nvPr/>
        </p:nvSpPr>
        <p:spPr>
          <a:xfrm rot="1985311">
            <a:off x="6861985" y="2488784"/>
            <a:ext cx="57579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/>
            <a:r>
              <a:rPr lang="ko-KR" altLang="en-US" sz="8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대운동장</a:t>
            </a:r>
            <a:endParaRPr lang="en-US" altLang="ko-KR" sz="8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8F731A7F-017D-44D8-88CA-7FFC921E10DE}"/>
              </a:ext>
            </a:extLst>
          </p:cNvPr>
          <p:cNvSpPr/>
          <p:nvPr/>
        </p:nvSpPr>
        <p:spPr>
          <a:xfrm>
            <a:off x="5790989" y="1807929"/>
            <a:ext cx="57579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/>
            <a:r>
              <a:rPr lang="ko-KR" altLang="en-US" sz="8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소운동장</a:t>
            </a:r>
            <a:endParaRPr lang="en-US" altLang="ko-KR" sz="8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569B721C-6136-49FE-A15D-7AEFEA0C37BA}"/>
              </a:ext>
            </a:extLst>
          </p:cNvPr>
          <p:cNvSpPr/>
          <p:nvPr/>
        </p:nvSpPr>
        <p:spPr>
          <a:xfrm>
            <a:off x="5757888" y="2052472"/>
            <a:ext cx="47801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/>
            <a:r>
              <a:rPr lang="ko-KR" altLang="en-US" sz="800" b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교사동</a:t>
            </a:r>
            <a:endParaRPr lang="en-US" altLang="ko-KR" sz="8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622C4DE3-E249-4961-A018-3D4C1064A546}"/>
              </a:ext>
            </a:extLst>
          </p:cNvPr>
          <p:cNvSpPr/>
          <p:nvPr/>
        </p:nvSpPr>
        <p:spPr>
          <a:xfrm>
            <a:off x="6361010" y="1809683"/>
            <a:ext cx="47801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/>
            <a:r>
              <a:rPr lang="ko-KR" altLang="en-US" sz="8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체육관</a:t>
            </a:r>
            <a:endParaRPr lang="en-US" altLang="ko-KR" sz="8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7" name="자유형: 도형 56">
            <a:extLst>
              <a:ext uri="{FF2B5EF4-FFF2-40B4-BE49-F238E27FC236}">
                <a16:creationId xmlns:a16="http://schemas.microsoft.com/office/drawing/2014/main" id="{B1E150E5-1388-4DD0-871D-7C5028800D86}"/>
              </a:ext>
            </a:extLst>
          </p:cNvPr>
          <p:cNvSpPr/>
          <p:nvPr/>
        </p:nvSpPr>
        <p:spPr>
          <a:xfrm>
            <a:off x="6624596" y="2179325"/>
            <a:ext cx="238126" cy="300038"/>
          </a:xfrm>
          <a:custGeom>
            <a:avLst/>
            <a:gdLst>
              <a:gd name="connsiteX0" fmla="*/ 0 w 242887"/>
              <a:gd name="connsiteY0" fmla="*/ 219075 h 300038"/>
              <a:gd name="connsiteX1" fmla="*/ 161925 w 242887"/>
              <a:gd name="connsiteY1" fmla="*/ 300038 h 300038"/>
              <a:gd name="connsiteX2" fmla="*/ 242887 w 242887"/>
              <a:gd name="connsiteY2" fmla="*/ 176213 h 300038"/>
              <a:gd name="connsiteX3" fmla="*/ 219075 w 242887"/>
              <a:gd name="connsiteY3" fmla="*/ 0 h 300038"/>
              <a:gd name="connsiteX4" fmla="*/ 14287 w 242887"/>
              <a:gd name="connsiteY4" fmla="*/ 0 h 300038"/>
              <a:gd name="connsiteX5" fmla="*/ 14287 w 242887"/>
              <a:gd name="connsiteY5" fmla="*/ 52388 h 300038"/>
              <a:gd name="connsiteX6" fmla="*/ 61912 w 242887"/>
              <a:gd name="connsiteY6" fmla="*/ 52388 h 300038"/>
              <a:gd name="connsiteX7" fmla="*/ 61912 w 242887"/>
              <a:gd name="connsiteY7" fmla="*/ 138113 h 300038"/>
              <a:gd name="connsiteX8" fmla="*/ 0 w 242887"/>
              <a:gd name="connsiteY8" fmla="*/ 219075 h 300038"/>
              <a:gd name="connsiteX0" fmla="*/ 4763 w 228600"/>
              <a:gd name="connsiteY0" fmla="*/ 228600 h 300038"/>
              <a:gd name="connsiteX1" fmla="*/ 147638 w 228600"/>
              <a:gd name="connsiteY1" fmla="*/ 300038 h 300038"/>
              <a:gd name="connsiteX2" fmla="*/ 228600 w 228600"/>
              <a:gd name="connsiteY2" fmla="*/ 176213 h 300038"/>
              <a:gd name="connsiteX3" fmla="*/ 204788 w 228600"/>
              <a:gd name="connsiteY3" fmla="*/ 0 h 300038"/>
              <a:gd name="connsiteX4" fmla="*/ 0 w 228600"/>
              <a:gd name="connsiteY4" fmla="*/ 0 h 300038"/>
              <a:gd name="connsiteX5" fmla="*/ 0 w 228600"/>
              <a:gd name="connsiteY5" fmla="*/ 52388 h 300038"/>
              <a:gd name="connsiteX6" fmla="*/ 47625 w 228600"/>
              <a:gd name="connsiteY6" fmla="*/ 52388 h 300038"/>
              <a:gd name="connsiteX7" fmla="*/ 47625 w 228600"/>
              <a:gd name="connsiteY7" fmla="*/ 138113 h 300038"/>
              <a:gd name="connsiteX8" fmla="*/ 4763 w 228600"/>
              <a:gd name="connsiteY8" fmla="*/ 228600 h 300038"/>
              <a:gd name="connsiteX0" fmla="*/ 4763 w 238126"/>
              <a:gd name="connsiteY0" fmla="*/ 228600 h 300038"/>
              <a:gd name="connsiteX1" fmla="*/ 147638 w 238126"/>
              <a:gd name="connsiteY1" fmla="*/ 300038 h 300038"/>
              <a:gd name="connsiteX2" fmla="*/ 228600 w 238126"/>
              <a:gd name="connsiteY2" fmla="*/ 176213 h 300038"/>
              <a:gd name="connsiteX3" fmla="*/ 238126 w 238126"/>
              <a:gd name="connsiteY3" fmla="*/ 4762 h 300038"/>
              <a:gd name="connsiteX4" fmla="*/ 0 w 238126"/>
              <a:gd name="connsiteY4" fmla="*/ 0 h 300038"/>
              <a:gd name="connsiteX5" fmla="*/ 0 w 238126"/>
              <a:gd name="connsiteY5" fmla="*/ 52388 h 300038"/>
              <a:gd name="connsiteX6" fmla="*/ 47625 w 238126"/>
              <a:gd name="connsiteY6" fmla="*/ 52388 h 300038"/>
              <a:gd name="connsiteX7" fmla="*/ 47625 w 238126"/>
              <a:gd name="connsiteY7" fmla="*/ 138113 h 300038"/>
              <a:gd name="connsiteX8" fmla="*/ 4763 w 238126"/>
              <a:gd name="connsiteY8" fmla="*/ 228600 h 300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126" h="300038">
                <a:moveTo>
                  <a:pt x="4763" y="228600"/>
                </a:moveTo>
                <a:lnTo>
                  <a:pt x="147638" y="300038"/>
                </a:lnTo>
                <a:lnTo>
                  <a:pt x="228600" y="176213"/>
                </a:lnTo>
                <a:lnTo>
                  <a:pt x="238126" y="4762"/>
                </a:lnTo>
                <a:lnTo>
                  <a:pt x="0" y="0"/>
                </a:lnTo>
                <a:lnTo>
                  <a:pt x="0" y="52388"/>
                </a:lnTo>
                <a:lnTo>
                  <a:pt x="47625" y="52388"/>
                </a:lnTo>
                <a:lnTo>
                  <a:pt x="47625" y="138113"/>
                </a:lnTo>
                <a:lnTo>
                  <a:pt x="4763" y="228600"/>
                </a:lnTo>
                <a:close/>
              </a:path>
            </a:pathLst>
          </a:custGeom>
          <a:solidFill>
            <a:schemeClr val="accent5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58" name="object 4">
            <a:extLst>
              <a:ext uri="{FF2B5EF4-FFF2-40B4-BE49-F238E27FC236}">
                <a16:creationId xmlns:a16="http://schemas.microsoft.com/office/drawing/2014/main" id="{ABB8AEC9-C235-407B-B8F1-503E24157E72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874227" y="1649509"/>
            <a:ext cx="880886" cy="509862"/>
          </a:xfrm>
          <a:prstGeom prst="rect">
            <a:avLst/>
          </a:prstGeom>
        </p:spPr>
      </p:pic>
      <p:pic>
        <p:nvPicPr>
          <p:cNvPr id="59" name="object 4">
            <a:extLst>
              <a:ext uri="{FF2B5EF4-FFF2-40B4-BE49-F238E27FC236}">
                <a16:creationId xmlns:a16="http://schemas.microsoft.com/office/drawing/2014/main" id="{5E8A2FA8-99F6-4D57-B92E-97DEFB916A80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81827" y="1649509"/>
            <a:ext cx="880886" cy="509862"/>
          </a:xfrm>
          <a:prstGeom prst="rect">
            <a:avLst/>
          </a:prstGeom>
        </p:spPr>
      </p:pic>
      <p:pic>
        <p:nvPicPr>
          <p:cNvPr id="60" name="object 4">
            <a:extLst>
              <a:ext uri="{FF2B5EF4-FFF2-40B4-BE49-F238E27FC236}">
                <a16:creationId xmlns:a16="http://schemas.microsoft.com/office/drawing/2014/main" id="{F7462696-F8F2-4CE5-8EBE-94ADA5A85227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388827" y="1649509"/>
            <a:ext cx="880886" cy="509862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7FEA7CD-D349-AE1B-91E8-10BE61C43FD9}"/>
              </a:ext>
            </a:extLst>
          </p:cNvPr>
          <p:cNvSpPr/>
          <p:nvPr/>
        </p:nvSpPr>
        <p:spPr>
          <a:xfrm>
            <a:off x="2849131" y="1296037"/>
            <a:ext cx="4894540" cy="5419089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8657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4B63EBC9-6398-42FE-A753-A0A2A95B7A86}"/>
              </a:ext>
            </a:extLst>
          </p:cNvPr>
          <p:cNvGrpSpPr/>
          <p:nvPr/>
        </p:nvGrpSpPr>
        <p:grpSpPr>
          <a:xfrm>
            <a:off x="3098086" y="1547692"/>
            <a:ext cx="5722641" cy="3281581"/>
            <a:chOff x="1633093" y="1464979"/>
            <a:chExt cx="6848476" cy="3831241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888D4165-DDD9-41B1-AEC1-0FBF9EF3B58A}"/>
                </a:ext>
              </a:extLst>
            </p:cNvPr>
            <p:cNvGrpSpPr/>
            <p:nvPr/>
          </p:nvGrpSpPr>
          <p:grpSpPr>
            <a:xfrm rot="1816341">
              <a:off x="1633093" y="1464979"/>
              <a:ext cx="6848476" cy="3831241"/>
              <a:chOff x="781051" y="2093307"/>
              <a:chExt cx="6848476" cy="3831241"/>
            </a:xfrm>
          </p:grpSpPr>
          <p:pic>
            <p:nvPicPr>
              <p:cNvPr id="6" name="그림 5">
                <a:extLst>
                  <a:ext uri="{FF2B5EF4-FFF2-40B4-BE49-F238E27FC236}">
                    <a16:creationId xmlns:a16="http://schemas.microsoft.com/office/drawing/2014/main" id="{4350228B-5E6D-473F-8314-3E877919740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54" t="4215" r="18217" b="13074"/>
              <a:stretch/>
            </p:blipFill>
            <p:spPr>
              <a:xfrm rot="16200000">
                <a:off x="2289668" y="584690"/>
                <a:ext cx="3831241" cy="6848476"/>
              </a:xfrm>
              <a:prstGeom prst="rect">
                <a:avLst/>
              </a:prstGeom>
            </p:spPr>
          </p:pic>
          <p:sp>
            <p:nvSpPr>
              <p:cNvPr id="2" name="자유형: 도형 1">
                <a:extLst>
                  <a:ext uri="{FF2B5EF4-FFF2-40B4-BE49-F238E27FC236}">
                    <a16:creationId xmlns:a16="http://schemas.microsoft.com/office/drawing/2014/main" id="{62DA920C-C9A6-467C-BBBE-6ABF6B76AEA7}"/>
                  </a:ext>
                </a:extLst>
              </p:cNvPr>
              <p:cNvSpPr/>
              <p:nvPr/>
            </p:nvSpPr>
            <p:spPr>
              <a:xfrm>
                <a:off x="4910138" y="3038475"/>
                <a:ext cx="1645443" cy="759619"/>
              </a:xfrm>
              <a:custGeom>
                <a:avLst/>
                <a:gdLst>
                  <a:gd name="connsiteX0" fmla="*/ 0 w 1633537"/>
                  <a:gd name="connsiteY0" fmla="*/ 0 h 771525"/>
                  <a:gd name="connsiteX1" fmla="*/ 0 w 1633537"/>
                  <a:gd name="connsiteY1" fmla="*/ 771525 h 771525"/>
                  <a:gd name="connsiteX2" fmla="*/ 1633537 w 1633537"/>
                  <a:gd name="connsiteY2" fmla="*/ 771525 h 771525"/>
                  <a:gd name="connsiteX3" fmla="*/ 1633537 w 1633537"/>
                  <a:gd name="connsiteY3" fmla="*/ 352425 h 771525"/>
                  <a:gd name="connsiteX4" fmla="*/ 1204912 w 1633537"/>
                  <a:gd name="connsiteY4" fmla="*/ 352425 h 771525"/>
                  <a:gd name="connsiteX5" fmla="*/ 1204912 w 1633537"/>
                  <a:gd name="connsiteY5" fmla="*/ 100013 h 771525"/>
                  <a:gd name="connsiteX6" fmla="*/ 771525 w 1633537"/>
                  <a:gd name="connsiteY6" fmla="*/ 100013 h 771525"/>
                  <a:gd name="connsiteX7" fmla="*/ 771525 w 1633537"/>
                  <a:gd name="connsiteY7" fmla="*/ 528638 h 771525"/>
                  <a:gd name="connsiteX8" fmla="*/ 514350 w 1633537"/>
                  <a:gd name="connsiteY8" fmla="*/ 528638 h 771525"/>
                  <a:gd name="connsiteX9" fmla="*/ 514350 w 1633537"/>
                  <a:gd name="connsiteY9" fmla="*/ 342900 h 771525"/>
                  <a:gd name="connsiteX10" fmla="*/ 390525 w 1633537"/>
                  <a:gd name="connsiteY10" fmla="*/ 342900 h 771525"/>
                  <a:gd name="connsiteX11" fmla="*/ 390525 w 1633537"/>
                  <a:gd name="connsiteY11" fmla="*/ 4763 h 771525"/>
                  <a:gd name="connsiteX12" fmla="*/ 0 w 1633537"/>
                  <a:gd name="connsiteY12" fmla="*/ 0 h 771525"/>
                  <a:gd name="connsiteX0" fmla="*/ 0 w 1633537"/>
                  <a:gd name="connsiteY0" fmla="*/ 0 h 771525"/>
                  <a:gd name="connsiteX1" fmla="*/ 0 w 1633537"/>
                  <a:gd name="connsiteY1" fmla="*/ 771525 h 771525"/>
                  <a:gd name="connsiteX2" fmla="*/ 1633537 w 1633537"/>
                  <a:gd name="connsiteY2" fmla="*/ 771525 h 771525"/>
                  <a:gd name="connsiteX3" fmla="*/ 1633537 w 1633537"/>
                  <a:gd name="connsiteY3" fmla="*/ 352425 h 771525"/>
                  <a:gd name="connsiteX4" fmla="*/ 1204912 w 1633537"/>
                  <a:gd name="connsiteY4" fmla="*/ 352425 h 771525"/>
                  <a:gd name="connsiteX5" fmla="*/ 1204912 w 1633537"/>
                  <a:gd name="connsiteY5" fmla="*/ 100013 h 771525"/>
                  <a:gd name="connsiteX6" fmla="*/ 771525 w 1633537"/>
                  <a:gd name="connsiteY6" fmla="*/ 100013 h 771525"/>
                  <a:gd name="connsiteX7" fmla="*/ 771525 w 1633537"/>
                  <a:gd name="connsiteY7" fmla="*/ 528638 h 771525"/>
                  <a:gd name="connsiteX8" fmla="*/ 511969 w 1633537"/>
                  <a:gd name="connsiteY8" fmla="*/ 516732 h 771525"/>
                  <a:gd name="connsiteX9" fmla="*/ 514350 w 1633537"/>
                  <a:gd name="connsiteY9" fmla="*/ 342900 h 771525"/>
                  <a:gd name="connsiteX10" fmla="*/ 390525 w 1633537"/>
                  <a:gd name="connsiteY10" fmla="*/ 342900 h 771525"/>
                  <a:gd name="connsiteX11" fmla="*/ 390525 w 1633537"/>
                  <a:gd name="connsiteY11" fmla="*/ 4763 h 771525"/>
                  <a:gd name="connsiteX12" fmla="*/ 0 w 1633537"/>
                  <a:gd name="connsiteY12" fmla="*/ 0 h 771525"/>
                  <a:gd name="connsiteX0" fmla="*/ 0 w 1633537"/>
                  <a:gd name="connsiteY0" fmla="*/ 0 h 771525"/>
                  <a:gd name="connsiteX1" fmla="*/ 0 w 1633537"/>
                  <a:gd name="connsiteY1" fmla="*/ 771525 h 771525"/>
                  <a:gd name="connsiteX2" fmla="*/ 1633537 w 1633537"/>
                  <a:gd name="connsiteY2" fmla="*/ 771525 h 771525"/>
                  <a:gd name="connsiteX3" fmla="*/ 1633537 w 1633537"/>
                  <a:gd name="connsiteY3" fmla="*/ 352425 h 771525"/>
                  <a:gd name="connsiteX4" fmla="*/ 1204912 w 1633537"/>
                  <a:gd name="connsiteY4" fmla="*/ 352425 h 771525"/>
                  <a:gd name="connsiteX5" fmla="*/ 1204912 w 1633537"/>
                  <a:gd name="connsiteY5" fmla="*/ 100013 h 771525"/>
                  <a:gd name="connsiteX6" fmla="*/ 771525 w 1633537"/>
                  <a:gd name="connsiteY6" fmla="*/ 100013 h 771525"/>
                  <a:gd name="connsiteX7" fmla="*/ 771525 w 1633537"/>
                  <a:gd name="connsiteY7" fmla="*/ 511970 h 771525"/>
                  <a:gd name="connsiteX8" fmla="*/ 511969 w 1633537"/>
                  <a:gd name="connsiteY8" fmla="*/ 516732 h 771525"/>
                  <a:gd name="connsiteX9" fmla="*/ 514350 w 1633537"/>
                  <a:gd name="connsiteY9" fmla="*/ 342900 h 771525"/>
                  <a:gd name="connsiteX10" fmla="*/ 390525 w 1633537"/>
                  <a:gd name="connsiteY10" fmla="*/ 342900 h 771525"/>
                  <a:gd name="connsiteX11" fmla="*/ 390525 w 1633537"/>
                  <a:gd name="connsiteY11" fmla="*/ 4763 h 771525"/>
                  <a:gd name="connsiteX12" fmla="*/ 0 w 1633537"/>
                  <a:gd name="connsiteY12" fmla="*/ 0 h 771525"/>
                  <a:gd name="connsiteX0" fmla="*/ 9525 w 1643062"/>
                  <a:gd name="connsiteY0" fmla="*/ 0 h 771525"/>
                  <a:gd name="connsiteX1" fmla="*/ 0 w 1643062"/>
                  <a:gd name="connsiteY1" fmla="*/ 759619 h 771525"/>
                  <a:gd name="connsiteX2" fmla="*/ 1643062 w 1643062"/>
                  <a:gd name="connsiteY2" fmla="*/ 771525 h 771525"/>
                  <a:gd name="connsiteX3" fmla="*/ 1643062 w 1643062"/>
                  <a:gd name="connsiteY3" fmla="*/ 352425 h 771525"/>
                  <a:gd name="connsiteX4" fmla="*/ 1214437 w 1643062"/>
                  <a:gd name="connsiteY4" fmla="*/ 352425 h 771525"/>
                  <a:gd name="connsiteX5" fmla="*/ 1214437 w 1643062"/>
                  <a:gd name="connsiteY5" fmla="*/ 100013 h 771525"/>
                  <a:gd name="connsiteX6" fmla="*/ 781050 w 1643062"/>
                  <a:gd name="connsiteY6" fmla="*/ 100013 h 771525"/>
                  <a:gd name="connsiteX7" fmla="*/ 781050 w 1643062"/>
                  <a:gd name="connsiteY7" fmla="*/ 511970 h 771525"/>
                  <a:gd name="connsiteX8" fmla="*/ 521494 w 1643062"/>
                  <a:gd name="connsiteY8" fmla="*/ 516732 h 771525"/>
                  <a:gd name="connsiteX9" fmla="*/ 523875 w 1643062"/>
                  <a:gd name="connsiteY9" fmla="*/ 342900 h 771525"/>
                  <a:gd name="connsiteX10" fmla="*/ 400050 w 1643062"/>
                  <a:gd name="connsiteY10" fmla="*/ 342900 h 771525"/>
                  <a:gd name="connsiteX11" fmla="*/ 400050 w 1643062"/>
                  <a:gd name="connsiteY11" fmla="*/ 4763 h 771525"/>
                  <a:gd name="connsiteX12" fmla="*/ 9525 w 1643062"/>
                  <a:gd name="connsiteY12" fmla="*/ 0 h 771525"/>
                  <a:gd name="connsiteX0" fmla="*/ 9525 w 1645443"/>
                  <a:gd name="connsiteY0" fmla="*/ 0 h 759619"/>
                  <a:gd name="connsiteX1" fmla="*/ 0 w 1645443"/>
                  <a:gd name="connsiteY1" fmla="*/ 759619 h 759619"/>
                  <a:gd name="connsiteX2" fmla="*/ 1645443 w 1645443"/>
                  <a:gd name="connsiteY2" fmla="*/ 759619 h 759619"/>
                  <a:gd name="connsiteX3" fmla="*/ 1643062 w 1645443"/>
                  <a:gd name="connsiteY3" fmla="*/ 352425 h 759619"/>
                  <a:gd name="connsiteX4" fmla="*/ 1214437 w 1645443"/>
                  <a:gd name="connsiteY4" fmla="*/ 352425 h 759619"/>
                  <a:gd name="connsiteX5" fmla="*/ 1214437 w 1645443"/>
                  <a:gd name="connsiteY5" fmla="*/ 100013 h 759619"/>
                  <a:gd name="connsiteX6" fmla="*/ 781050 w 1645443"/>
                  <a:gd name="connsiteY6" fmla="*/ 100013 h 759619"/>
                  <a:gd name="connsiteX7" fmla="*/ 781050 w 1645443"/>
                  <a:gd name="connsiteY7" fmla="*/ 511970 h 759619"/>
                  <a:gd name="connsiteX8" fmla="*/ 521494 w 1645443"/>
                  <a:gd name="connsiteY8" fmla="*/ 516732 h 759619"/>
                  <a:gd name="connsiteX9" fmla="*/ 523875 w 1645443"/>
                  <a:gd name="connsiteY9" fmla="*/ 342900 h 759619"/>
                  <a:gd name="connsiteX10" fmla="*/ 400050 w 1645443"/>
                  <a:gd name="connsiteY10" fmla="*/ 342900 h 759619"/>
                  <a:gd name="connsiteX11" fmla="*/ 400050 w 1645443"/>
                  <a:gd name="connsiteY11" fmla="*/ 4763 h 759619"/>
                  <a:gd name="connsiteX12" fmla="*/ 9525 w 1645443"/>
                  <a:gd name="connsiteY12" fmla="*/ 0 h 7596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45443" h="759619">
                    <a:moveTo>
                      <a:pt x="9525" y="0"/>
                    </a:moveTo>
                    <a:lnTo>
                      <a:pt x="0" y="759619"/>
                    </a:lnTo>
                    <a:lnTo>
                      <a:pt x="1645443" y="759619"/>
                    </a:lnTo>
                    <a:cubicBezTo>
                      <a:pt x="1644649" y="623888"/>
                      <a:pt x="1643856" y="488156"/>
                      <a:pt x="1643062" y="352425"/>
                    </a:cubicBezTo>
                    <a:lnTo>
                      <a:pt x="1214437" y="352425"/>
                    </a:lnTo>
                    <a:lnTo>
                      <a:pt x="1214437" y="100013"/>
                    </a:lnTo>
                    <a:lnTo>
                      <a:pt x="781050" y="100013"/>
                    </a:lnTo>
                    <a:lnTo>
                      <a:pt x="781050" y="511970"/>
                    </a:lnTo>
                    <a:lnTo>
                      <a:pt x="521494" y="516732"/>
                    </a:lnTo>
                    <a:cubicBezTo>
                      <a:pt x="522288" y="458788"/>
                      <a:pt x="523081" y="400844"/>
                      <a:pt x="523875" y="342900"/>
                    </a:cubicBezTo>
                    <a:lnTo>
                      <a:pt x="400050" y="342900"/>
                    </a:lnTo>
                    <a:lnTo>
                      <a:pt x="400050" y="4763"/>
                    </a:lnTo>
                    <a:lnTo>
                      <a:pt x="9525" y="0"/>
                    </a:lnTo>
                    <a:close/>
                  </a:path>
                </a:pathLst>
              </a:custGeom>
              <a:solidFill>
                <a:schemeClr val="accent2">
                  <a:alpha val="50000"/>
                </a:schemeClr>
              </a:solidFill>
              <a:ln w="6350"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C1205732-2BF7-410A-B408-2273C8A2EFD9}"/>
                </a:ext>
              </a:extLst>
            </p:cNvPr>
            <p:cNvSpPr/>
            <p:nvPr/>
          </p:nvSpPr>
          <p:spPr>
            <a:xfrm>
              <a:off x="5198666" y="2633662"/>
              <a:ext cx="580700" cy="801574"/>
            </a:xfrm>
            <a:custGeom>
              <a:avLst/>
              <a:gdLst>
                <a:gd name="connsiteX0" fmla="*/ 0 w 785812"/>
                <a:gd name="connsiteY0" fmla="*/ 0 h 1092994"/>
                <a:gd name="connsiteX1" fmla="*/ 0 w 785812"/>
                <a:gd name="connsiteY1" fmla="*/ 161925 h 1092994"/>
                <a:gd name="connsiteX2" fmla="*/ 123825 w 785812"/>
                <a:gd name="connsiteY2" fmla="*/ 161925 h 1092994"/>
                <a:gd name="connsiteX3" fmla="*/ 123825 w 785812"/>
                <a:gd name="connsiteY3" fmla="*/ 526256 h 1092994"/>
                <a:gd name="connsiteX4" fmla="*/ 9525 w 785812"/>
                <a:gd name="connsiteY4" fmla="*/ 781050 h 1092994"/>
                <a:gd name="connsiteX5" fmla="*/ 647700 w 785812"/>
                <a:gd name="connsiteY5" fmla="*/ 1092994 h 1092994"/>
                <a:gd name="connsiteX6" fmla="*/ 764381 w 785812"/>
                <a:gd name="connsiteY6" fmla="*/ 845344 h 1092994"/>
                <a:gd name="connsiteX7" fmla="*/ 711993 w 785812"/>
                <a:gd name="connsiteY7" fmla="*/ 819150 h 1092994"/>
                <a:gd name="connsiteX8" fmla="*/ 785812 w 785812"/>
                <a:gd name="connsiteY8" fmla="*/ 678656 h 1092994"/>
                <a:gd name="connsiteX9" fmla="*/ 785812 w 785812"/>
                <a:gd name="connsiteY9" fmla="*/ 2381 h 1092994"/>
                <a:gd name="connsiteX10" fmla="*/ 0 w 785812"/>
                <a:gd name="connsiteY10" fmla="*/ 0 h 109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85812" h="1092994">
                  <a:moveTo>
                    <a:pt x="0" y="0"/>
                  </a:moveTo>
                  <a:lnTo>
                    <a:pt x="0" y="161925"/>
                  </a:lnTo>
                  <a:lnTo>
                    <a:pt x="123825" y="161925"/>
                  </a:lnTo>
                  <a:lnTo>
                    <a:pt x="123825" y="526256"/>
                  </a:lnTo>
                  <a:lnTo>
                    <a:pt x="9525" y="781050"/>
                  </a:lnTo>
                  <a:lnTo>
                    <a:pt x="647700" y="1092994"/>
                  </a:lnTo>
                  <a:lnTo>
                    <a:pt x="764381" y="845344"/>
                  </a:lnTo>
                  <a:lnTo>
                    <a:pt x="711993" y="819150"/>
                  </a:lnTo>
                  <a:lnTo>
                    <a:pt x="785812" y="678656"/>
                  </a:lnTo>
                  <a:lnTo>
                    <a:pt x="785812" y="23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</p:grpSp>
      <p:sp>
        <p:nvSpPr>
          <p:cNvPr id="3" name="object 7">
            <a:extLst>
              <a:ext uri="{FF2B5EF4-FFF2-40B4-BE49-F238E27FC236}">
                <a16:creationId xmlns:a16="http://schemas.microsoft.com/office/drawing/2014/main" id="{86A08ECB-764A-4D45-A284-853475495E3E}"/>
              </a:ext>
            </a:extLst>
          </p:cNvPr>
          <p:cNvSpPr txBox="1"/>
          <p:nvPr/>
        </p:nvSpPr>
        <p:spPr>
          <a:xfrm>
            <a:off x="2141280" y="415586"/>
            <a:ext cx="2403011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sz="1368" b="1" spc="-150" dirty="0" err="1">
                <a:solidFill>
                  <a:srgbClr val="464646"/>
                </a:solidFill>
                <a:latin typeface="함초롬바탕"/>
                <a:cs typeface="함초롬바탕"/>
              </a:rPr>
              <a:t>배치안</a:t>
            </a:r>
            <a:r>
              <a:rPr sz="1368" b="1" spc="17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en-US" altLang="ko-KR" sz="1368" b="1" spc="-21" dirty="0">
                <a:solidFill>
                  <a:srgbClr val="464646"/>
                </a:solidFill>
                <a:latin typeface="함초롬바탕"/>
                <a:cs typeface="함초롬바탕"/>
              </a:rPr>
              <a:t>ALT 3</a:t>
            </a:r>
            <a:endParaRPr sz="1368" dirty="0">
              <a:latin typeface="함초롬바탕"/>
              <a:cs typeface="함초롬바탕"/>
            </a:endParaRPr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ED9C0ECE-6DF5-46F5-933F-4C7C412EA576}"/>
              </a:ext>
            </a:extLst>
          </p:cNvPr>
          <p:cNvSpPr txBox="1"/>
          <p:nvPr/>
        </p:nvSpPr>
        <p:spPr>
          <a:xfrm>
            <a:off x="2279651" y="1253163"/>
            <a:ext cx="1673215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20040" indent="-285750">
              <a:buFont typeface="Wingdings" panose="05000000000000000000" pitchFamily="2" charset="2"/>
              <a:buChar char="ü"/>
              <a:defRPr sz="1400" b="1" spc="-14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lang="en-US" spc="0" dirty="0"/>
              <a:t>ALT 3- </a:t>
            </a:r>
            <a:r>
              <a:rPr lang="ko-KR" altLang="en-US" spc="0" dirty="0"/>
              <a:t>배치도</a:t>
            </a:r>
            <a:endParaRPr spc="0" dirty="0"/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E867DED4-73D6-465D-8DA9-14FC7A1535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870657"/>
              </p:ext>
            </p:extLst>
          </p:nvPr>
        </p:nvGraphicFramePr>
        <p:xfrm>
          <a:off x="1448199" y="4085949"/>
          <a:ext cx="4831952" cy="2453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1068">
                  <a:extLst>
                    <a:ext uri="{9D8B030D-6E8A-4147-A177-3AD203B41FA5}">
                      <a16:colId xmlns:a16="http://schemas.microsoft.com/office/drawing/2014/main" val="854589506"/>
                    </a:ext>
                  </a:extLst>
                </a:gridCol>
                <a:gridCol w="3710884">
                  <a:extLst>
                    <a:ext uri="{9D8B030D-6E8A-4147-A177-3AD203B41FA5}">
                      <a16:colId xmlns:a16="http://schemas.microsoft.com/office/drawing/2014/main" val="2802533510"/>
                    </a:ext>
                  </a:extLst>
                </a:gridCol>
              </a:tblGrid>
              <a:tr h="224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분류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ALT3-</a:t>
                      </a:r>
                      <a:r>
                        <a:rPr lang="ko-KR" altLang="en-US" sz="9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ㄷ자형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8080791"/>
                  </a:ext>
                </a:extLst>
              </a:tr>
              <a:tr h="3676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향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조망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채광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중복도 실배치로 채광 불리</a:t>
                      </a: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일반교실을 최대한 남향 배치로 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일부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쾌적한 학습활동 조성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167707"/>
                  </a:ext>
                </a:extLst>
              </a:tr>
              <a:tr h="3676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정북일조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북측 아파트 단지와 직접 맞닿아  있으나 </a:t>
                      </a:r>
                      <a:r>
                        <a:rPr lang="ko-KR" altLang="en-US" sz="10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후면부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10m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0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이격하고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높이 차이가 발생하며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공사 소음은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발생할수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있음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18076"/>
                  </a:ext>
                </a:extLst>
              </a:tr>
              <a:tr h="3676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외부공간계획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대운동장은 계획 불가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용도에 맞게 활용가능한 두개 소운동장 계획</a:t>
                      </a: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건물중앙 야외활동공간 계획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01900"/>
                  </a:ext>
                </a:extLst>
              </a:tr>
              <a:tr h="224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급식실과 연계성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00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교사동과 연결통로를 통해 연결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177669"/>
                  </a:ext>
                </a:extLst>
              </a:tr>
              <a:tr h="224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err="1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모듈러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임시교사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모듈러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임시교사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미배치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공기단축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563489"/>
                  </a:ext>
                </a:extLst>
              </a:tr>
              <a:tr h="224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주차장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0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급식실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옆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(</a:t>
                      </a:r>
                      <a:r>
                        <a:rPr lang="ko-KR" altLang="en-US" sz="100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기존본관동위치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)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지상주차장 계획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291066"/>
                  </a:ext>
                </a:extLst>
              </a:tr>
            </a:tbl>
          </a:graphicData>
        </a:graphic>
      </p:graphicFrame>
      <p:sp>
        <p:nvSpPr>
          <p:cNvPr id="10" name="직사각형 9">
            <a:extLst>
              <a:ext uri="{FF2B5EF4-FFF2-40B4-BE49-F238E27FC236}">
                <a16:creationId xmlns:a16="http://schemas.microsoft.com/office/drawing/2014/main" id="{5BB946B4-3C38-4994-B6F9-75587AF13332}"/>
              </a:ext>
            </a:extLst>
          </p:cNvPr>
          <p:cNvSpPr/>
          <p:nvPr/>
        </p:nvSpPr>
        <p:spPr>
          <a:xfrm>
            <a:off x="4535458" y="2421415"/>
            <a:ext cx="1174474" cy="402030"/>
          </a:xfrm>
          <a:prstGeom prst="rect">
            <a:avLst/>
          </a:prstGeom>
          <a:solidFill>
            <a:schemeClr val="accent4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88FF95F-CF50-4A33-A84B-2DF0DF1A3E05}"/>
              </a:ext>
            </a:extLst>
          </p:cNvPr>
          <p:cNvSpPr/>
          <p:nvPr/>
        </p:nvSpPr>
        <p:spPr>
          <a:xfrm>
            <a:off x="5647093" y="2717273"/>
            <a:ext cx="6330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ko-KR" altLang="en-US" sz="12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주차장</a:t>
            </a:r>
          </a:p>
        </p:txBody>
      </p:sp>
      <p:pic>
        <p:nvPicPr>
          <p:cNvPr id="7" name="object 4">
            <a:extLst>
              <a:ext uri="{FF2B5EF4-FFF2-40B4-BE49-F238E27FC236}">
                <a16:creationId xmlns:a16="http://schemas.microsoft.com/office/drawing/2014/main" id="{1D70A1F8-1FDA-C24D-22FA-8358C1CF8154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398311" y="1560940"/>
            <a:ext cx="3156833" cy="3216077"/>
          </a:xfrm>
          <a:prstGeom prst="rect">
            <a:avLst/>
          </a:prstGeom>
        </p:spPr>
      </p:pic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28797F9D-8B5E-7BE6-B530-22735CE1B5A0}"/>
              </a:ext>
            </a:extLst>
          </p:cNvPr>
          <p:cNvSpPr/>
          <p:nvPr/>
        </p:nvSpPr>
        <p:spPr>
          <a:xfrm rot="19699335">
            <a:off x="10006579" y="2688061"/>
            <a:ext cx="1036898" cy="407865"/>
          </a:xfrm>
          <a:custGeom>
            <a:avLst/>
            <a:gdLst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4350 w 1633537"/>
              <a:gd name="connsiteY8" fmla="*/ 528638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11970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9525 w 1643062"/>
              <a:gd name="connsiteY0" fmla="*/ 0 h 771525"/>
              <a:gd name="connsiteX1" fmla="*/ 0 w 1643062"/>
              <a:gd name="connsiteY1" fmla="*/ 759619 h 771525"/>
              <a:gd name="connsiteX2" fmla="*/ 1643062 w 1643062"/>
              <a:gd name="connsiteY2" fmla="*/ 771525 h 771525"/>
              <a:gd name="connsiteX3" fmla="*/ 1643062 w 1643062"/>
              <a:gd name="connsiteY3" fmla="*/ 352425 h 771525"/>
              <a:gd name="connsiteX4" fmla="*/ 1214437 w 1643062"/>
              <a:gd name="connsiteY4" fmla="*/ 352425 h 771525"/>
              <a:gd name="connsiteX5" fmla="*/ 1214437 w 1643062"/>
              <a:gd name="connsiteY5" fmla="*/ 100013 h 771525"/>
              <a:gd name="connsiteX6" fmla="*/ 781050 w 1643062"/>
              <a:gd name="connsiteY6" fmla="*/ 100013 h 771525"/>
              <a:gd name="connsiteX7" fmla="*/ 781050 w 1643062"/>
              <a:gd name="connsiteY7" fmla="*/ 511970 h 771525"/>
              <a:gd name="connsiteX8" fmla="*/ 521494 w 1643062"/>
              <a:gd name="connsiteY8" fmla="*/ 516732 h 771525"/>
              <a:gd name="connsiteX9" fmla="*/ 523875 w 1643062"/>
              <a:gd name="connsiteY9" fmla="*/ 342900 h 771525"/>
              <a:gd name="connsiteX10" fmla="*/ 400050 w 1643062"/>
              <a:gd name="connsiteY10" fmla="*/ 342900 h 771525"/>
              <a:gd name="connsiteX11" fmla="*/ 400050 w 1643062"/>
              <a:gd name="connsiteY11" fmla="*/ 4763 h 771525"/>
              <a:gd name="connsiteX12" fmla="*/ 9525 w 1643062"/>
              <a:gd name="connsiteY12" fmla="*/ 0 h 771525"/>
              <a:gd name="connsiteX0" fmla="*/ 9525 w 1645443"/>
              <a:gd name="connsiteY0" fmla="*/ 0 h 759619"/>
              <a:gd name="connsiteX1" fmla="*/ 0 w 1645443"/>
              <a:gd name="connsiteY1" fmla="*/ 759619 h 759619"/>
              <a:gd name="connsiteX2" fmla="*/ 1645443 w 1645443"/>
              <a:gd name="connsiteY2" fmla="*/ 759619 h 759619"/>
              <a:gd name="connsiteX3" fmla="*/ 1643062 w 1645443"/>
              <a:gd name="connsiteY3" fmla="*/ 352425 h 759619"/>
              <a:gd name="connsiteX4" fmla="*/ 1214437 w 1645443"/>
              <a:gd name="connsiteY4" fmla="*/ 352425 h 759619"/>
              <a:gd name="connsiteX5" fmla="*/ 1214437 w 1645443"/>
              <a:gd name="connsiteY5" fmla="*/ 100013 h 759619"/>
              <a:gd name="connsiteX6" fmla="*/ 781050 w 1645443"/>
              <a:gd name="connsiteY6" fmla="*/ 100013 h 759619"/>
              <a:gd name="connsiteX7" fmla="*/ 781050 w 1645443"/>
              <a:gd name="connsiteY7" fmla="*/ 511970 h 759619"/>
              <a:gd name="connsiteX8" fmla="*/ 521494 w 1645443"/>
              <a:gd name="connsiteY8" fmla="*/ 516732 h 759619"/>
              <a:gd name="connsiteX9" fmla="*/ 523875 w 1645443"/>
              <a:gd name="connsiteY9" fmla="*/ 342900 h 759619"/>
              <a:gd name="connsiteX10" fmla="*/ 400050 w 1645443"/>
              <a:gd name="connsiteY10" fmla="*/ 342900 h 759619"/>
              <a:gd name="connsiteX11" fmla="*/ 400050 w 1645443"/>
              <a:gd name="connsiteY11" fmla="*/ 4763 h 759619"/>
              <a:gd name="connsiteX12" fmla="*/ 9525 w 1645443"/>
              <a:gd name="connsiteY12" fmla="*/ 0 h 75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45443" h="759619">
                <a:moveTo>
                  <a:pt x="9525" y="0"/>
                </a:moveTo>
                <a:lnTo>
                  <a:pt x="0" y="759619"/>
                </a:lnTo>
                <a:lnTo>
                  <a:pt x="1645443" y="759619"/>
                </a:lnTo>
                <a:cubicBezTo>
                  <a:pt x="1644649" y="623888"/>
                  <a:pt x="1643856" y="488156"/>
                  <a:pt x="1643062" y="352425"/>
                </a:cubicBezTo>
                <a:lnTo>
                  <a:pt x="1214437" y="352425"/>
                </a:lnTo>
                <a:lnTo>
                  <a:pt x="1214437" y="100013"/>
                </a:lnTo>
                <a:lnTo>
                  <a:pt x="781050" y="100013"/>
                </a:lnTo>
                <a:lnTo>
                  <a:pt x="781050" y="511970"/>
                </a:lnTo>
                <a:lnTo>
                  <a:pt x="521494" y="516732"/>
                </a:lnTo>
                <a:cubicBezTo>
                  <a:pt x="522288" y="458788"/>
                  <a:pt x="523081" y="400844"/>
                  <a:pt x="523875" y="342900"/>
                </a:cubicBezTo>
                <a:lnTo>
                  <a:pt x="400050" y="342900"/>
                </a:lnTo>
                <a:lnTo>
                  <a:pt x="400050" y="4763"/>
                </a:lnTo>
                <a:lnTo>
                  <a:pt x="9525" y="0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3A96709-C7E6-590C-9504-2677C2493C24}"/>
              </a:ext>
            </a:extLst>
          </p:cNvPr>
          <p:cNvSpPr/>
          <p:nvPr/>
        </p:nvSpPr>
        <p:spPr>
          <a:xfrm rot="19671913">
            <a:off x="10154402" y="2844662"/>
            <a:ext cx="9153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ko-KR" altLang="en-US" sz="1200" b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신축교사동</a:t>
            </a:r>
            <a:endParaRPr lang="ko-KR" altLang="en-US" sz="12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43988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8D036D-58FF-CE78-C48C-619147B92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object 4">
            <a:extLst>
              <a:ext uri="{FF2B5EF4-FFF2-40B4-BE49-F238E27FC236}">
                <a16:creationId xmlns:a16="http://schemas.microsoft.com/office/drawing/2014/main" id="{283EA910-49E1-3A2F-32F2-F7598BF093D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20450" y="254058"/>
            <a:ext cx="6230669" cy="6347599"/>
          </a:xfrm>
          <a:prstGeom prst="rect">
            <a:avLst/>
          </a:prstGeom>
        </p:spPr>
      </p:pic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142CFAFF-698B-A4DE-90A2-980120A9EE3A}"/>
              </a:ext>
            </a:extLst>
          </p:cNvPr>
          <p:cNvSpPr/>
          <p:nvPr/>
        </p:nvSpPr>
        <p:spPr>
          <a:xfrm rot="19699335">
            <a:off x="5847214" y="2534366"/>
            <a:ext cx="2090128" cy="805007"/>
          </a:xfrm>
          <a:custGeom>
            <a:avLst/>
            <a:gdLst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4350 w 1633537"/>
              <a:gd name="connsiteY8" fmla="*/ 528638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11970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9525 w 1643062"/>
              <a:gd name="connsiteY0" fmla="*/ 0 h 771525"/>
              <a:gd name="connsiteX1" fmla="*/ 0 w 1643062"/>
              <a:gd name="connsiteY1" fmla="*/ 759619 h 771525"/>
              <a:gd name="connsiteX2" fmla="*/ 1643062 w 1643062"/>
              <a:gd name="connsiteY2" fmla="*/ 771525 h 771525"/>
              <a:gd name="connsiteX3" fmla="*/ 1643062 w 1643062"/>
              <a:gd name="connsiteY3" fmla="*/ 352425 h 771525"/>
              <a:gd name="connsiteX4" fmla="*/ 1214437 w 1643062"/>
              <a:gd name="connsiteY4" fmla="*/ 352425 h 771525"/>
              <a:gd name="connsiteX5" fmla="*/ 1214437 w 1643062"/>
              <a:gd name="connsiteY5" fmla="*/ 100013 h 771525"/>
              <a:gd name="connsiteX6" fmla="*/ 781050 w 1643062"/>
              <a:gd name="connsiteY6" fmla="*/ 100013 h 771525"/>
              <a:gd name="connsiteX7" fmla="*/ 781050 w 1643062"/>
              <a:gd name="connsiteY7" fmla="*/ 511970 h 771525"/>
              <a:gd name="connsiteX8" fmla="*/ 521494 w 1643062"/>
              <a:gd name="connsiteY8" fmla="*/ 516732 h 771525"/>
              <a:gd name="connsiteX9" fmla="*/ 523875 w 1643062"/>
              <a:gd name="connsiteY9" fmla="*/ 342900 h 771525"/>
              <a:gd name="connsiteX10" fmla="*/ 400050 w 1643062"/>
              <a:gd name="connsiteY10" fmla="*/ 342900 h 771525"/>
              <a:gd name="connsiteX11" fmla="*/ 400050 w 1643062"/>
              <a:gd name="connsiteY11" fmla="*/ 4763 h 771525"/>
              <a:gd name="connsiteX12" fmla="*/ 9525 w 1643062"/>
              <a:gd name="connsiteY12" fmla="*/ 0 h 771525"/>
              <a:gd name="connsiteX0" fmla="*/ 9525 w 1645443"/>
              <a:gd name="connsiteY0" fmla="*/ 0 h 759619"/>
              <a:gd name="connsiteX1" fmla="*/ 0 w 1645443"/>
              <a:gd name="connsiteY1" fmla="*/ 759619 h 759619"/>
              <a:gd name="connsiteX2" fmla="*/ 1645443 w 1645443"/>
              <a:gd name="connsiteY2" fmla="*/ 759619 h 759619"/>
              <a:gd name="connsiteX3" fmla="*/ 1643062 w 1645443"/>
              <a:gd name="connsiteY3" fmla="*/ 352425 h 759619"/>
              <a:gd name="connsiteX4" fmla="*/ 1214437 w 1645443"/>
              <a:gd name="connsiteY4" fmla="*/ 352425 h 759619"/>
              <a:gd name="connsiteX5" fmla="*/ 1214437 w 1645443"/>
              <a:gd name="connsiteY5" fmla="*/ 100013 h 759619"/>
              <a:gd name="connsiteX6" fmla="*/ 781050 w 1645443"/>
              <a:gd name="connsiteY6" fmla="*/ 100013 h 759619"/>
              <a:gd name="connsiteX7" fmla="*/ 781050 w 1645443"/>
              <a:gd name="connsiteY7" fmla="*/ 511970 h 759619"/>
              <a:gd name="connsiteX8" fmla="*/ 521494 w 1645443"/>
              <a:gd name="connsiteY8" fmla="*/ 516732 h 759619"/>
              <a:gd name="connsiteX9" fmla="*/ 523875 w 1645443"/>
              <a:gd name="connsiteY9" fmla="*/ 342900 h 759619"/>
              <a:gd name="connsiteX10" fmla="*/ 400050 w 1645443"/>
              <a:gd name="connsiteY10" fmla="*/ 342900 h 759619"/>
              <a:gd name="connsiteX11" fmla="*/ 400050 w 1645443"/>
              <a:gd name="connsiteY11" fmla="*/ 4763 h 759619"/>
              <a:gd name="connsiteX12" fmla="*/ 9525 w 1645443"/>
              <a:gd name="connsiteY12" fmla="*/ 0 h 75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45443" h="759619">
                <a:moveTo>
                  <a:pt x="9525" y="0"/>
                </a:moveTo>
                <a:lnTo>
                  <a:pt x="0" y="759619"/>
                </a:lnTo>
                <a:lnTo>
                  <a:pt x="1645443" y="759619"/>
                </a:lnTo>
                <a:cubicBezTo>
                  <a:pt x="1644649" y="623888"/>
                  <a:pt x="1643856" y="488156"/>
                  <a:pt x="1643062" y="352425"/>
                </a:cubicBezTo>
                <a:lnTo>
                  <a:pt x="1214437" y="352425"/>
                </a:lnTo>
                <a:lnTo>
                  <a:pt x="1214437" y="100013"/>
                </a:lnTo>
                <a:lnTo>
                  <a:pt x="781050" y="100013"/>
                </a:lnTo>
                <a:lnTo>
                  <a:pt x="781050" y="511970"/>
                </a:lnTo>
                <a:lnTo>
                  <a:pt x="521494" y="516732"/>
                </a:lnTo>
                <a:cubicBezTo>
                  <a:pt x="522288" y="458788"/>
                  <a:pt x="523081" y="400844"/>
                  <a:pt x="523875" y="342900"/>
                </a:cubicBezTo>
                <a:lnTo>
                  <a:pt x="400050" y="342900"/>
                </a:lnTo>
                <a:lnTo>
                  <a:pt x="400050" y="4763"/>
                </a:lnTo>
                <a:lnTo>
                  <a:pt x="9525" y="0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1050" dirty="0"/>
          </a:p>
          <a:p>
            <a:pPr algn="ctr"/>
            <a:endParaRPr lang="en-US" altLang="ko-KR" sz="1050" dirty="0"/>
          </a:p>
          <a:p>
            <a:pPr algn="ctr"/>
            <a:endParaRPr lang="en-US" altLang="ko-KR" sz="1050" dirty="0"/>
          </a:p>
          <a:p>
            <a:pPr algn="ctr"/>
            <a:r>
              <a:rPr lang="ko-KR" altLang="en-US" sz="1050" dirty="0" err="1"/>
              <a:t>교사동</a:t>
            </a:r>
            <a:endParaRPr lang="ko-KR" altLang="en-US" sz="105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27C8C7E-F6D2-8015-15A5-4A8CF22E8226}"/>
              </a:ext>
            </a:extLst>
          </p:cNvPr>
          <p:cNvSpPr/>
          <p:nvPr/>
        </p:nvSpPr>
        <p:spPr>
          <a:xfrm rot="19549343">
            <a:off x="5675199" y="3354454"/>
            <a:ext cx="290743" cy="90490"/>
          </a:xfrm>
          <a:prstGeom prst="rect">
            <a:avLst/>
          </a:prstGeom>
          <a:solidFill>
            <a:schemeClr val="accent2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00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65D37A6-52B9-E58E-295C-4CF0E3F62CCF}"/>
              </a:ext>
            </a:extLst>
          </p:cNvPr>
          <p:cNvSpPr/>
          <p:nvPr/>
        </p:nvSpPr>
        <p:spPr>
          <a:xfrm rot="18571611">
            <a:off x="5636446" y="3444596"/>
            <a:ext cx="190484" cy="312061"/>
          </a:xfrm>
          <a:prstGeom prst="rect">
            <a:avLst/>
          </a:prstGeom>
          <a:solidFill>
            <a:schemeClr val="accent2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700" dirty="0"/>
              <a:t>식당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A99939-0140-5455-9B04-0AABA183C470}"/>
              </a:ext>
            </a:extLst>
          </p:cNvPr>
          <p:cNvSpPr txBox="1"/>
          <p:nvPr/>
        </p:nvSpPr>
        <p:spPr>
          <a:xfrm rot="19573062">
            <a:off x="5651357" y="3318545"/>
            <a:ext cx="382456" cy="138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" dirty="0">
                <a:solidFill>
                  <a:schemeClr val="bg1"/>
                </a:solidFill>
              </a:rPr>
              <a:t>연결통로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83A88E-0A68-BC18-CCCB-0B4A255E91D9}"/>
              </a:ext>
            </a:extLst>
          </p:cNvPr>
          <p:cNvSpPr txBox="1"/>
          <p:nvPr/>
        </p:nvSpPr>
        <p:spPr>
          <a:xfrm rot="19814433">
            <a:off x="6015885" y="3112336"/>
            <a:ext cx="40482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>
                <a:solidFill>
                  <a:schemeClr val="bg1"/>
                </a:solidFill>
              </a:rPr>
              <a:t>체육관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C0310AA-7E8C-12CD-ECE7-F59A436DEA5E}"/>
              </a:ext>
            </a:extLst>
          </p:cNvPr>
          <p:cNvSpPr/>
          <p:nvPr/>
        </p:nvSpPr>
        <p:spPr>
          <a:xfrm rot="1726674">
            <a:off x="4275493" y="2829620"/>
            <a:ext cx="561820" cy="2346391"/>
          </a:xfrm>
          <a:prstGeom prst="rect">
            <a:avLst/>
          </a:prstGeom>
          <a:solidFill>
            <a:schemeClr val="accent2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00" dirty="0"/>
              <a:t>운</a:t>
            </a:r>
            <a:endParaRPr lang="en-US" altLang="ko-KR" sz="1200" dirty="0"/>
          </a:p>
          <a:p>
            <a:pPr algn="ctr"/>
            <a:r>
              <a:rPr lang="ko-KR" altLang="en-US" sz="1200" dirty="0"/>
              <a:t>동</a:t>
            </a:r>
            <a:endParaRPr lang="en-US" altLang="ko-KR" sz="1200" dirty="0"/>
          </a:p>
          <a:p>
            <a:pPr algn="ctr"/>
            <a:r>
              <a:rPr lang="ko-KR" altLang="en-US" sz="1200" dirty="0"/>
              <a:t>장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799888F-4C95-4095-55A7-0E9BAEC0B05A}"/>
              </a:ext>
            </a:extLst>
          </p:cNvPr>
          <p:cNvSpPr/>
          <p:nvPr/>
        </p:nvSpPr>
        <p:spPr>
          <a:xfrm rot="1726674">
            <a:off x="4720544" y="3612549"/>
            <a:ext cx="561820" cy="1878703"/>
          </a:xfrm>
          <a:prstGeom prst="rect">
            <a:avLst/>
          </a:prstGeom>
          <a:solidFill>
            <a:schemeClr val="accent2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050" dirty="0"/>
              <a:t>운</a:t>
            </a:r>
            <a:endParaRPr lang="en-US" altLang="ko-KR" sz="1050" dirty="0"/>
          </a:p>
          <a:p>
            <a:pPr algn="ctr"/>
            <a:r>
              <a:rPr lang="ko-KR" altLang="en-US" sz="1050" dirty="0"/>
              <a:t>동</a:t>
            </a:r>
            <a:endParaRPr lang="en-US" altLang="ko-KR" sz="1050" dirty="0"/>
          </a:p>
          <a:p>
            <a:pPr algn="ctr"/>
            <a:r>
              <a:rPr lang="ko-KR" altLang="en-US" sz="1050" dirty="0"/>
              <a:t>장</a:t>
            </a:r>
            <a:endParaRPr lang="en-US" altLang="ko-KR" sz="1050" dirty="0"/>
          </a:p>
          <a:p>
            <a:pPr algn="ctr"/>
            <a:r>
              <a:rPr lang="en-US" altLang="ko-KR" sz="1050" dirty="0"/>
              <a:t>/</a:t>
            </a:r>
          </a:p>
          <a:p>
            <a:pPr algn="ctr"/>
            <a:r>
              <a:rPr lang="ko-KR" altLang="en-US" sz="1050" dirty="0"/>
              <a:t>주</a:t>
            </a:r>
            <a:endParaRPr lang="en-US" altLang="ko-KR" sz="1050" dirty="0"/>
          </a:p>
          <a:p>
            <a:pPr algn="ctr"/>
            <a:r>
              <a:rPr lang="ko-KR" altLang="en-US" sz="1050" dirty="0"/>
              <a:t>차</a:t>
            </a:r>
            <a:endParaRPr lang="en-US" altLang="ko-KR" sz="1050" dirty="0"/>
          </a:p>
          <a:p>
            <a:pPr algn="ctr"/>
            <a:r>
              <a:rPr lang="ko-KR" altLang="en-US" sz="1050" dirty="0"/>
              <a:t>장</a:t>
            </a:r>
          </a:p>
        </p:txBody>
      </p:sp>
    </p:spTree>
    <p:extLst>
      <p:ext uri="{BB962C8B-B14F-4D97-AF65-F5344CB8AC3E}">
        <p14:creationId xmlns:p14="http://schemas.microsoft.com/office/powerpoint/2010/main" val="645095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73E802-68A4-879B-14AF-83B591479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064CBE-D2B7-6546-5E31-02EF3585B8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7C836EC-F695-9085-059A-6F1660A70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389"/>
            <a:ext cx="12192000" cy="6559222"/>
          </a:xfrm>
          <a:prstGeom prst="rect">
            <a:avLst/>
          </a:prstGeom>
        </p:spPr>
      </p:pic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EA487364-1B00-A9C4-A4F3-6973EFF2F03D}"/>
              </a:ext>
            </a:extLst>
          </p:cNvPr>
          <p:cNvSpPr/>
          <p:nvPr/>
        </p:nvSpPr>
        <p:spPr>
          <a:xfrm>
            <a:off x="1085625" y="2947131"/>
            <a:ext cx="10607611" cy="2714760"/>
          </a:xfrm>
          <a:custGeom>
            <a:avLst/>
            <a:gdLst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4350 w 1633537"/>
              <a:gd name="connsiteY8" fmla="*/ 528638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11970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9525 w 1643062"/>
              <a:gd name="connsiteY0" fmla="*/ 0 h 771525"/>
              <a:gd name="connsiteX1" fmla="*/ 0 w 1643062"/>
              <a:gd name="connsiteY1" fmla="*/ 759619 h 771525"/>
              <a:gd name="connsiteX2" fmla="*/ 1643062 w 1643062"/>
              <a:gd name="connsiteY2" fmla="*/ 771525 h 771525"/>
              <a:gd name="connsiteX3" fmla="*/ 1643062 w 1643062"/>
              <a:gd name="connsiteY3" fmla="*/ 352425 h 771525"/>
              <a:gd name="connsiteX4" fmla="*/ 1214437 w 1643062"/>
              <a:gd name="connsiteY4" fmla="*/ 352425 h 771525"/>
              <a:gd name="connsiteX5" fmla="*/ 1214437 w 1643062"/>
              <a:gd name="connsiteY5" fmla="*/ 100013 h 771525"/>
              <a:gd name="connsiteX6" fmla="*/ 781050 w 1643062"/>
              <a:gd name="connsiteY6" fmla="*/ 100013 h 771525"/>
              <a:gd name="connsiteX7" fmla="*/ 781050 w 1643062"/>
              <a:gd name="connsiteY7" fmla="*/ 511970 h 771525"/>
              <a:gd name="connsiteX8" fmla="*/ 521494 w 1643062"/>
              <a:gd name="connsiteY8" fmla="*/ 516732 h 771525"/>
              <a:gd name="connsiteX9" fmla="*/ 523875 w 1643062"/>
              <a:gd name="connsiteY9" fmla="*/ 342900 h 771525"/>
              <a:gd name="connsiteX10" fmla="*/ 400050 w 1643062"/>
              <a:gd name="connsiteY10" fmla="*/ 342900 h 771525"/>
              <a:gd name="connsiteX11" fmla="*/ 400050 w 1643062"/>
              <a:gd name="connsiteY11" fmla="*/ 4763 h 771525"/>
              <a:gd name="connsiteX12" fmla="*/ 9525 w 1643062"/>
              <a:gd name="connsiteY12" fmla="*/ 0 h 771525"/>
              <a:gd name="connsiteX0" fmla="*/ 9525 w 1645443"/>
              <a:gd name="connsiteY0" fmla="*/ 0 h 759619"/>
              <a:gd name="connsiteX1" fmla="*/ 0 w 1645443"/>
              <a:gd name="connsiteY1" fmla="*/ 759619 h 759619"/>
              <a:gd name="connsiteX2" fmla="*/ 1645443 w 1645443"/>
              <a:gd name="connsiteY2" fmla="*/ 759619 h 759619"/>
              <a:gd name="connsiteX3" fmla="*/ 1643062 w 1645443"/>
              <a:gd name="connsiteY3" fmla="*/ 352425 h 759619"/>
              <a:gd name="connsiteX4" fmla="*/ 1214437 w 1645443"/>
              <a:gd name="connsiteY4" fmla="*/ 352425 h 759619"/>
              <a:gd name="connsiteX5" fmla="*/ 1214437 w 1645443"/>
              <a:gd name="connsiteY5" fmla="*/ 100013 h 759619"/>
              <a:gd name="connsiteX6" fmla="*/ 781050 w 1645443"/>
              <a:gd name="connsiteY6" fmla="*/ 100013 h 759619"/>
              <a:gd name="connsiteX7" fmla="*/ 781050 w 1645443"/>
              <a:gd name="connsiteY7" fmla="*/ 511970 h 759619"/>
              <a:gd name="connsiteX8" fmla="*/ 521494 w 1645443"/>
              <a:gd name="connsiteY8" fmla="*/ 516732 h 759619"/>
              <a:gd name="connsiteX9" fmla="*/ 523875 w 1645443"/>
              <a:gd name="connsiteY9" fmla="*/ 342900 h 759619"/>
              <a:gd name="connsiteX10" fmla="*/ 400050 w 1645443"/>
              <a:gd name="connsiteY10" fmla="*/ 342900 h 759619"/>
              <a:gd name="connsiteX11" fmla="*/ 400050 w 1645443"/>
              <a:gd name="connsiteY11" fmla="*/ 4763 h 759619"/>
              <a:gd name="connsiteX12" fmla="*/ 9525 w 1645443"/>
              <a:gd name="connsiteY12" fmla="*/ 0 h 75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45443" h="759619">
                <a:moveTo>
                  <a:pt x="9525" y="0"/>
                </a:moveTo>
                <a:lnTo>
                  <a:pt x="0" y="759619"/>
                </a:lnTo>
                <a:lnTo>
                  <a:pt x="1645443" y="759619"/>
                </a:lnTo>
                <a:cubicBezTo>
                  <a:pt x="1644649" y="623888"/>
                  <a:pt x="1643856" y="488156"/>
                  <a:pt x="1643062" y="352425"/>
                </a:cubicBezTo>
                <a:lnTo>
                  <a:pt x="1214437" y="352425"/>
                </a:lnTo>
                <a:lnTo>
                  <a:pt x="1214437" y="100013"/>
                </a:lnTo>
                <a:lnTo>
                  <a:pt x="781050" y="100013"/>
                </a:lnTo>
                <a:lnTo>
                  <a:pt x="781050" y="511970"/>
                </a:lnTo>
                <a:lnTo>
                  <a:pt x="521494" y="516732"/>
                </a:lnTo>
                <a:cubicBezTo>
                  <a:pt x="522288" y="458788"/>
                  <a:pt x="523081" y="400844"/>
                  <a:pt x="523875" y="342900"/>
                </a:cubicBezTo>
                <a:lnTo>
                  <a:pt x="400050" y="342900"/>
                </a:lnTo>
                <a:lnTo>
                  <a:pt x="400050" y="4763"/>
                </a:lnTo>
                <a:lnTo>
                  <a:pt x="9525" y="0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6350">
            <a:solidFill>
              <a:schemeClr val="accent4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5748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D78A26-BE1B-BB51-ED70-1DA4E15C4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AFCBAF3-4A3D-5AFF-9397-FFE6177EC6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574F439-A16E-8ED4-A5C1-A73D824824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648" y="666943"/>
            <a:ext cx="10515600" cy="551002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659BF210-782C-230B-3502-50F56F53DAED}"/>
              </a:ext>
            </a:extLst>
          </p:cNvPr>
          <p:cNvSpPr/>
          <p:nvPr/>
        </p:nvSpPr>
        <p:spPr>
          <a:xfrm>
            <a:off x="1789886" y="3026844"/>
            <a:ext cx="1810944" cy="1020767"/>
          </a:xfrm>
          <a:prstGeom prst="rect">
            <a:avLst/>
          </a:prstGeom>
          <a:ln/>
          <a:scene3d>
            <a:camera prst="isometricOffAxis2Right">
              <a:rot lat="0" lon="18600000" rev="0"/>
            </a:camera>
            <a:lightRig rig="sunrise" dir="t"/>
          </a:scene3d>
          <a:sp3d prstMaterial="softEdge">
            <a:bevelT w="165100" prst="coolSlant"/>
            <a:bevelB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4A4A086-0ACC-95DE-3EC7-1EEDBA4E09C6}"/>
              </a:ext>
            </a:extLst>
          </p:cNvPr>
          <p:cNvSpPr/>
          <p:nvPr/>
        </p:nvSpPr>
        <p:spPr>
          <a:xfrm>
            <a:off x="3215104" y="3059899"/>
            <a:ext cx="1772531" cy="1020767"/>
          </a:xfrm>
          <a:prstGeom prst="rect">
            <a:avLst/>
          </a:prstGeom>
          <a:ln/>
          <a:scene3d>
            <a:camera prst="isometricOffAxis2Right">
              <a:rot lat="0" lon="18600000" rev="0"/>
            </a:camera>
            <a:lightRig rig="sunrise" dir="t"/>
          </a:scene3d>
          <a:sp3d prstMaterial="softEdge">
            <a:bevelT w="165100" prst="coolSlant"/>
            <a:bevelB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FDDEE1-5195-4CA2-A4CF-52992BE8CCAE}"/>
              </a:ext>
            </a:extLst>
          </p:cNvPr>
          <p:cNvSpPr/>
          <p:nvPr/>
        </p:nvSpPr>
        <p:spPr>
          <a:xfrm>
            <a:off x="1995064" y="4171955"/>
            <a:ext cx="9014681" cy="594009"/>
          </a:xfrm>
          <a:prstGeom prst="rect">
            <a:avLst/>
          </a:prstGeom>
          <a:ln/>
          <a:scene3d>
            <a:camera prst="isometricOffAxis1Right">
              <a:rot lat="0" lon="21594000" rev="0"/>
            </a:camera>
            <a:lightRig rig="sunrise" dir="t">
              <a:rot lat="0" lon="0" rev="8400000"/>
            </a:lightRig>
          </a:scene3d>
          <a:sp3d prstMaterial="softEdge">
            <a:bevelT w="165100" prst="coolSlant"/>
            <a:bevelB/>
          </a:sp3d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CBB6F1F-8305-E227-CD2A-F56F53531A19}"/>
              </a:ext>
            </a:extLst>
          </p:cNvPr>
          <p:cNvSpPr/>
          <p:nvPr/>
        </p:nvSpPr>
        <p:spPr>
          <a:xfrm>
            <a:off x="6027128" y="3082261"/>
            <a:ext cx="1145925" cy="102076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isometricOffAxis2Right">
              <a:rot lat="600000" lon="21594000" rev="0"/>
            </a:camera>
            <a:lightRig rig="sunrise" dir="t"/>
          </a:scene3d>
          <a:sp3d prstMaterial="softEdge">
            <a:bevelT w="165100" prst="coolSlant"/>
            <a:bevelB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 sz="1539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075E995-3644-2F75-D6B7-4AD4B0AB5C79}"/>
              </a:ext>
            </a:extLst>
          </p:cNvPr>
          <p:cNvSpPr/>
          <p:nvPr/>
        </p:nvSpPr>
        <p:spPr>
          <a:xfrm>
            <a:off x="7282389" y="3110353"/>
            <a:ext cx="1145925" cy="51495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isometricOffAxis2Right">
              <a:rot lat="600000" lon="21594000" rev="0"/>
            </a:camera>
            <a:lightRig rig="sunrise" dir="t"/>
          </a:scene3d>
          <a:sp3d prstMaterial="softEdge">
            <a:bevelT w="165100" prst="coolSlant"/>
            <a:bevelB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 sz="1539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680FF79-A74A-E7ED-40A6-95596A292B7D}"/>
              </a:ext>
            </a:extLst>
          </p:cNvPr>
          <p:cNvSpPr/>
          <p:nvPr/>
        </p:nvSpPr>
        <p:spPr>
          <a:xfrm>
            <a:off x="7282389" y="3625311"/>
            <a:ext cx="3727356" cy="4671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isometricOffAxis2Right">
              <a:rot lat="600000" lon="21594000" rev="0"/>
            </a:camera>
            <a:lightRig rig="sunrise" dir="t"/>
          </a:scene3d>
          <a:sp3d prstMaterial="softEdge">
            <a:bevelT w="165100" prst="coolSlant"/>
            <a:bevelB/>
          </a:sp3d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 sz="1539"/>
          </a:p>
        </p:txBody>
      </p:sp>
    </p:spTree>
    <p:extLst>
      <p:ext uri="{BB962C8B-B14F-4D97-AF65-F5344CB8AC3E}">
        <p14:creationId xmlns:p14="http://schemas.microsoft.com/office/powerpoint/2010/main" val="1883436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73E802-68A4-879B-14AF-83B591479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064CBE-D2B7-6546-5E31-02EF3585B8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7C836EC-F695-9085-059A-6F1660A70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389"/>
            <a:ext cx="12192000" cy="655922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0221FD0-37DF-FCEF-8AAE-A483B3EF25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7" b="16767"/>
          <a:stretch/>
        </p:blipFill>
        <p:spPr bwMode="auto">
          <a:xfrm flipH="1">
            <a:off x="419100" y="2937895"/>
            <a:ext cx="11458862" cy="3838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3A3091-F7DB-9767-9B1A-2387D9380DCE}"/>
              </a:ext>
            </a:extLst>
          </p:cNvPr>
          <p:cNvSpPr txBox="1"/>
          <p:nvPr/>
        </p:nvSpPr>
        <p:spPr>
          <a:xfrm>
            <a:off x="8322129" y="678803"/>
            <a:ext cx="3303814" cy="954107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bg1"/>
                </a:solidFill>
              </a:rPr>
              <a:t>예상 조감도</a:t>
            </a:r>
            <a:r>
              <a:rPr lang="en-US" altLang="ko-KR" sz="2800" b="1" dirty="0">
                <a:solidFill>
                  <a:schemeClr val="bg1"/>
                </a:solidFill>
              </a:rPr>
              <a:t>1</a:t>
            </a:r>
          </a:p>
          <a:p>
            <a:pPr algn="ctr"/>
            <a:r>
              <a:rPr lang="en-US" altLang="ko-KR" sz="2800" b="1" dirty="0">
                <a:solidFill>
                  <a:schemeClr val="bg1"/>
                </a:solidFill>
              </a:rPr>
              <a:t>(</a:t>
            </a:r>
            <a:r>
              <a:rPr lang="ko-KR" altLang="en-US" sz="2800" b="1" dirty="0" err="1">
                <a:solidFill>
                  <a:schemeClr val="bg1"/>
                </a:solidFill>
              </a:rPr>
              <a:t>탑뷰</a:t>
            </a:r>
            <a:r>
              <a:rPr lang="en-US" altLang="ko-KR" sz="2800" b="1" dirty="0">
                <a:solidFill>
                  <a:schemeClr val="bg1"/>
                </a:solidFill>
              </a:rPr>
              <a:t>-</a:t>
            </a:r>
            <a:r>
              <a:rPr lang="ko-KR" altLang="en-US" sz="2800" b="1" dirty="0">
                <a:solidFill>
                  <a:schemeClr val="bg1"/>
                </a:solidFill>
              </a:rPr>
              <a:t>거울보기</a:t>
            </a:r>
            <a:r>
              <a:rPr lang="en-US" altLang="ko-KR" sz="2800" b="1" dirty="0">
                <a:solidFill>
                  <a:schemeClr val="bg1"/>
                </a:solidFill>
              </a:rPr>
              <a:t>)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357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EB1B3D-2544-15AB-6C0D-D83D8FC8F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spc="0" dirty="0">
                <a:latin typeface="+mj-ea"/>
              </a:rPr>
              <a:t>ALT 3</a:t>
            </a:r>
            <a:r>
              <a:rPr lang="ko-KR" altLang="en-US" dirty="0">
                <a:latin typeface="+mj-ea"/>
              </a:rPr>
              <a:t> </a:t>
            </a:r>
            <a:r>
              <a:rPr lang="ko-KR" altLang="en-US" dirty="0"/>
              <a:t>학교 개축 설계의 구체적인 장점</a:t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BF969F-02BF-F050-2EB8-F5D013D05DC8}"/>
              </a:ext>
            </a:extLst>
          </p:cNvPr>
          <p:cNvSpPr txBox="1"/>
          <p:nvPr/>
        </p:nvSpPr>
        <p:spPr>
          <a:xfrm>
            <a:off x="452582" y="1353004"/>
            <a:ext cx="11490035" cy="5139869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r>
              <a:rPr lang="en-US" altLang="ko-KR" sz="1600" dirty="0"/>
              <a:t>1. </a:t>
            </a:r>
            <a:r>
              <a:rPr lang="ko-KR" altLang="en-US" sz="1600" dirty="0"/>
              <a:t>풍부한 채광 확보</a:t>
            </a:r>
          </a:p>
          <a:p>
            <a:r>
              <a:rPr lang="ko-KR" altLang="en-US" sz="1600" dirty="0"/>
              <a:t>  - 교실을 남향 위주로 배치하여 자연광이 학습 공간에 충분히 들어옴</a:t>
            </a:r>
          </a:p>
          <a:p>
            <a:r>
              <a:rPr lang="ko-KR" altLang="en-US" sz="1600" dirty="0"/>
              <a:t>  - 쾌적한 분위기와 에너지 절감 효과</a:t>
            </a:r>
          </a:p>
          <a:p>
            <a:endParaRPr lang="ko-KR" altLang="en-US" sz="1600" dirty="0"/>
          </a:p>
          <a:p>
            <a:r>
              <a:rPr lang="en-US" altLang="ko-KR" sz="1600" dirty="0"/>
              <a:t>2. </a:t>
            </a:r>
            <a:r>
              <a:rPr lang="ko-KR" altLang="en-US" sz="1600" dirty="0"/>
              <a:t>효율적인 </a:t>
            </a:r>
            <a:r>
              <a:rPr lang="ko-KR" altLang="en-US" sz="1600" dirty="0" err="1"/>
              <a:t>학습·생활</a:t>
            </a:r>
            <a:r>
              <a:rPr lang="ko-KR" altLang="en-US" sz="1600" dirty="0"/>
              <a:t> 동선 구성</a:t>
            </a:r>
          </a:p>
          <a:p>
            <a:r>
              <a:rPr lang="ko-KR" altLang="en-US" sz="1600" dirty="0"/>
              <a:t>  - 교사동과 </a:t>
            </a:r>
            <a:r>
              <a:rPr lang="ko-KR" altLang="en-US" sz="1600" dirty="0" err="1"/>
              <a:t>급식실</a:t>
            </a:r>
            <a:r>
              <a:rPr lang="ko-KR" altLang="en-US" sz="1600" dirty="0"/>
              <a:t> 등 주요 공간을 연결 통로로 직접 연결</a:t>
            </a:r>
          </a:p>
          <a:p>
            <a:r>
              <a:rPr lang="ko-KR" altLang="en-US" sz="1600" dirty="0"/>
              <a:t>  - 학생과 교직원의 이동이 편리하고 동선이 체계적으로 정리됨</a:t>
            </a:r>
          </a:p>
          <a:p>
            <a:endParaRPr lang="ko-KR" altLang="en-US" sz="1600" dirty="0"/>
          </a:p>
          <a:p>
            <a:r>
              <a:rPr lang="en-US" altLang="ko-KR" sz="1600" dirty="0"/>
              <a:t>3. </a:t>
            </a:r>
            <a:r>
              <a:rPr lang="ko-KR" altLang="en-US" sz="1600" dirty="0"/>
              <a:t>학생 안전 및 보호 강화</a:t>
            </a:r>
          </a:p>
          <a:p>
            <a:r>
              <a:rPr lang="ko-KR" altLang="en-US" sz="1600" dirty="0"/>
              <a:t>  - 주차장을 </a:t>
            </a:r>
            <a:r>
              <a:rPr lang="ko-KR" altLang="en-US" sz="1600" dirty="0" err="1"/>
              <a:t>급식실</a:t>
            </a:r>
            <a:r>
              <a:rPr lang="ko-KR" altLang="en-US" sz="1600" dirty="0"/>
              <a:t> 옆에 분리 배치하여 차량과 학생 이동 경로 분리</a:t>
            </a:r>
          </a:p>
          <a:p>
            <a:r>
              <a:rPr lang="ko-KR" altLang="en-US" sz="1600" dirty="0"/>
              <a:t>  - 출입이 분명하여 외부인 통제 및 안전 관리에 유리함</a:t>
            </a:r>
          </a:p>
          <a:p>
            <a:endParaRPr lang="ko-KR" altLang="en-US" sz="1600" dirty="0"/>
          </a:p>
          <a:p>
            <a:r>
              <a:rPr lang="en-US" altLang="ko-KR" sz="1600" dirty="0"/>
              <a:t>4. </a:t>
            </a:r>
            <a:r>
              <a:rPr lang="ko-KR" altLang="en-US" sz="1600" dirty="0"/>
              <a:t>쾌적한 교육환경 조성</a:t>
            </a:r>
          </a:p>
          <a:p>
            <a:r>
              <a:rPr lang="ko-KR" altLang="en-US" sz="1600" dirty="0"/>
              <a:t>  - 건물 중앙에 야외 활동 공간(중정) 마련, 휴식 및 소규모 활동이 가능</a:t>
            </a:r>
          </a:p>
          <a:p>
            <a:r>
              <a:rPr lang="ko-KR" altLang="en-US" sz="1600" dirty="0"/>
              <a:t>  - 다양한 크기의 운동장 2개 확보로 체육수업, </a:t>
            </a:r>
            <a:r>
              <a:rPr lang="ko-KR" altLang="en-US" sz="1600" dirty="0" err="1"/>
              <a:t>방과후</a:t>
            </a:r>
            <a:r>
              <a:rPr lang="ko-KR" altLang="en-US" sz="1600" dirty="0"/>
              <a:t> 활동 등 다양하게 활용 가능</a:t>
            </a:r>
            <a:endParaRPr lang="en-US" altLang="ko-KR" sz="1600" dirty="0"/>
          </a:p>
          <a:p>
            <a:endParaRPr lang="ko-KR" altLang="en-US" sz="1600" dirty="0"/>
          </a:p>
          <a:p>
            <a:r>
              <a:rPr lang="en-US" altLang="ko-KR" sz="1600" dirty="0"/>
              <a:t>5. </a:t>
            </a:r>
            <a:r>
              <a:rPr lang="ko-KR" altLang="en-US" sz="1600" dirty="0" err="1"/>
              <a:t>일조·소음</a:t>
            </a:r>
            <a:r>
              <a:rPr lang="ko-KR" altLang="en-US" sz="1600" dirty="0"/>
              <a:t> 피해 최소화</a:t>
            </a:r>
          </a:p>
          <a:p>
            <a:r>
              <a:rPr lang="ko-KR" altLang="en-US" sz="1600" dirty="0"/>
              <a:t>  - 북측 아파트와 거리 및 높이 차이(10m 이상)로 일조권과 소음 우려 없음</a:t>
            </a:r>
          </a:p>
          <a:p>
            <a:r>
              <a:rPr lang="ko-KR" altLang="en-US" sz="1600" dirty="0"/>
              <a:t>  - 쾌적한 주거 및 학습 환경 유지</a:t>
            </a:r>
          </a:p>
          <a:p>
            <a:endParaRPr lang="ko-KR" altLang="en-US" sz="1600" dirty="0"/>
          </a:p>
          <a:p>
            <a:r>
              <a:rPr lang="en-US" altLang="ko-KR" sz="1600" dirty="0"/>
              <a:t>6. </a:t>
            </a:r>
            <a:r>
              <a:rPr lang="ko-KR" altLang="en-US" sz="1600" dirty="0"/>
              <a:t>공사 및 운영 효율성 증가</a:t>
            </a:r>
          </a:p>
          <a:p>
            <a:r>
              <a:rPr lang="ko-KR" altLang="en-US" sz="1600" dirty="0"/>
              <a:t>  - 임시교사 미배치로 공사기간 단축</a:t>
            </a:r>
          </a:p>
          <a:p>
            <a:r>
              <a:rPr lang="ko-KR" altLang="en-US" sz="1600" dirty="0"/>
              <a:t>  - 공사 중 기존 학생 동선에 최소한의 영향만 미침</a:t>
            </a:r>
          </a:p>
          <a:p>
            <a:endParaRPr lang="ko-KR" altLang="en-US" sz="1600" dirty="0"/>
          </a:p>
          <a:p>
            <a:r>
              <a:rPr lang="en-US" altLang="ko-KR" sz="1600" dirty="0"/>
              <a:t>7. </a:t>
            </a:r>
            <a:r>
              <a:rPr lang="ko-KR" altLang="en-US" sz="1600" dirty="0"/>
              <a:t>주변 환경과 조화</a:t>
            </a:r>
          </a:p>
          <a:p>
            <a:r>
              <a:rPr lang="ko-KR" altLang="en-US" sz="1600" dirty="0"/>
              <a:t>  - 도로, 인접 아파트와의 </a:t>
            </a:r>
            <a:r>
              <a:rPr lang="ko-KR" altLang="en-US" sz="1600" dirty="0" err="1"/>
              <a:t>이격</a:t>
            </a:r>
            <a:r>
              <a:rPr lang="ko-KR" altLang="en-US" sz="1600" dirty="0"/>
              <a:t> 거리 및 녹지 계획으로 외부 간섭 최소화</a:t>
            </a:r>
          </a:p>
          <a:p>
            <a:r>
              <a:rPr lang="ko-KR" altLang="en-US" sz="1600" dirty="0"/>
              <a:t>  - 학교만의 독립성과 쾌적함 유지</a:t>
            </a:r>
          </a:p>
          <a:p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319697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73AF9E-F558-4021-86BE-2C915A392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+mn-ea"/>
                <a:ea typeface="+mn-ea"/>
              </a:rPr>
              <a:t>ALT1,2 VS ALT3 </a:t>
            </a:r>
            <a:r>
              <a:rPr lang="ko-KR" altLang="en-US" dirty="0">
                <a:latin typeface="+mn-ea"/>
                <a:ea typeface="+mn-ea"/>
              </a:rPr>
              <a:t>비교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2BDC138-ED8A-7275-EA4C-029F53DD1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921" y="1616313"/>
            <a:ext cx="9103827" cy="517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57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2141280" y="415586"/>
            <a:ext cx="2441455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sz="1368" b="1" spc="-150" dirty="0" err="1">
                <a:solidFill>
                  <a:srgbClr val="464646"/>
                </a:solidFill>
                <a:latin typeface="함초롬바탕"/>
                <a:cs typeface="함초롬바탕"/>
              </a:rPr>
              <a:t>배치안</a:t>
            </a:r>
            <a:r>
              <a:rPr sz="1368" b="1" spc="17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en-US" altLang="ko-KR" sz="1368" b="1" spc="-21" dirty="0">
                <a:solidFill>
                  <a:srgbClr val="464646"/>
                </a:solidFill>
                <a:latin typeface="함초롬바탕"/>
                <a:cs typeface="함초롬바탕"/>
              </a:rPr>
              <a:t>ALT 3</a:t>
            </a:r>
            <a:endParaRPr sz="1368" dirty="0">
              <a:latin typeface="함초롬바탕"/>
              <a:cs typeface="함초롬바탕"/>
            </a:endParaRPr>
          </a:p>
        </p:txBody>
      </p:sp>
      <p:sp>
        <p:nvSpPr>
          <p:cNvPr id="55" name="object 9">
            <a:extLst>
              <a:ext uri="{FF2B5EF4-FFF2-40B4-BE49-F238E27FC236}">
                <a16:creationId xmlns:a16="http://schemas.microsoft.com/office/drawing/2014/main" id="{0733F8E8-5FB5-47CC-AAEB-6E6B4BD6E8BA}"/>
              </a:ext>
            </a:extLst>
          </p:cNvPr>
          <p:cNvSpPr txBox="1"/>
          <p:nvPr/>
        </p:nvSpPr>
        <p:spPr>
          <a:xfrm>
            <a:off x="2279651" y="1253163"/>
            <a:ext cx="3428503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20040" indent="-285750">
              <a:buFont typeface="Wingdings" panose="05000000000000000000" pitchFamily="2" charset="2"/>
              <a:buChar char="ü"/>
              <a:defRPr sz="1400" b="1" spc="-14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lang="en-US" spc="0" dirty="0"/>
              <a:t>ALT 3- </a:t>
            </a:r>
            <a:r>
              <a:rPr lang="ko-KR" altLang="en-US" spc="0" dirty="0" err="1"/>
              <a:t>공사중</a:t>
            </a:r>
            <a:r>
              <a:rPr lang="ko-KR" altLang="en-US" spc="0" dirty="0"/>
              <a:t> 및 </a:t>
            </a:r>
            <a:r>
              <a:rPr lang="ko-KR" altLang="en-US" spc="0" dirty="0" err="1"/>
              <a:t>개축후</a:t>
            </a:r>
            <a:r>
              <a:rPr lang="ko-KR" altLang="en-US" spc="0" dirty="0"/>
              <a:t> 주차장 계획</a:t>
            </a:r>
            <a:endParaRPr spc="0" dirty="0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83D0CF5C-A2D0-4526-BAA3-87F58CE747CF}"/>
              </a:ext>
            </a:extLst>
          </p:cNvPr>
          <p:cNvGrpSpPr/>
          <p:nvPr/>
        </p:nvGrpSpPr>
        <p:grpSpPr>
          <a:xfrm rot="1816341">
            <a:off x="2361208" y="2377919"/>
            <a:ext cx="3711905" cy="2095811"/>
            <a:chOff x="1488460" y="2093308"/>
            <a:chExt cx="5323959" cy="3006007"/>
          </a:xfrm>
        </p:grpSpPr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0B3A08BF-D18F-46C4-8DF7-4016EF359C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447" t="12758" r="18217" b="22942"/>
            <a:stretch/>
          </p:blipFill>
          <p:spPr>
            <a:xfrm rot="16200000">
              <a:off x="2647436" y="934332"/>
              <a:ext cx="3006007" cy="5323959"/>
            </a:xfrm>
            <a:prstGeom prst="rect">
              <a:avLst/>
            </a:prstGeom>
          </p:spPr>
        </p:pic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753277E2-BAFA-48C1-BE87-C1FA3F1963A5}"/>
                </a:ext>
              </a:extLst>
            </p:cNvPr>
            <p:cNvSpPr/>
            <p:nvPr/>
          </p:nvSpPr>
          <p:spPr>
            <a:xfrm>
              <a:off x="4910138" y="3038475"/>
              <a:ext cx="1645443" cy="759619"/>
            </a:xfrm>
            <a:custGeom>
              <a:avLst/>
              <a:gdLst>
                <a:gd name="connsiteX0" fmla="*/ 0 w 1633537"/>
                <a:gd name="connsiteY0" fmla="*/ 0 h 771525"/>
                <a:gd name="connsiteX1" fmla="*/ 0 w 1633537"/>
                <a:gd name="connsiteY1" fmla="*/ 771525 h 771525"/>
                <a:gd name="connsiteX2" fmla="*/ 1633537 w 1633537"/>
                <a:gd name="connsiteY2" fmla="*/ 771525 h 771525"/>
                <a:gd name="connsiteX3" fmla="*/ 1633537 w 1633537"/>
                <a:gd name="connsiteY3" fmla="*/ 352425 h 771525"/>
                <a:gd name="connsiteX4" fmla="*/ 1204912 w 1633537"/>
                <a:gd name="connsiteY4" fmla="*/ 352425 h 771525"/>
                <a:gd name="connsiteX5" fmla="*/ 1204912 w 1633537"/>
                <a:gd name="connsiteY5" fmla="*/ 100013 h 771525"/>
                <a:gd name="connsiteX6" fmla="*/ 771525 w 1633537"/>
                <a:gd name="connsiteY6" fmla="*/ 100013 h 771525"/>
                <a:gd name="connsiteX7" fmla="*/ 771525 w 1633537"/>
                <a:gd name="connsiteY7" fmla="*/ 528638 h 771525"/>
                <a:gd name="connsiteX8" fmla="*/ 514350 w 1633537"/>
                <a:gd name="connsiteY8" fmla="*/ 528638 h 771525"/>
                <a:gd name="connsiteX9" fmla="*/ 514350 w 1633537"/>
                <a:gd name="connsiteY9" fmla="*/ 342900 h 771525"/>
                <a:gd name="connsiteX10" fmla="*/ 390525 w 1633537"/>
                <a:gd name="connsiteY10" fmla="*/ 342900 h 771525"/>
                <a:gd name="connsiteX11" fmla="*/ 390525 w 1633537"/>
                <a:gd name="connsiteY11" fmla="*/ 4763 h 771525"/>
                <a:gd name="connsiteX12" fmla="*/ 0 w 1633537"/>
                <a:gd name="connsiteY12" fmla="*/ 0 h 771525"/>
                <a:gd name="connsiteX0" fmla="*/ 0 w 1633537"/>
                <a:gd name="connsiteY0" fmla="*/ 0 h 771525"/>
                <a:gd name="connsiteX1" fmla="*/ 0 w 1633537"/>
                <a:gd name="connsiteY1" fmla="*/ 771525 h 771525"/>
                <a:gd name="connsiteX2" fmla="*/ 1633537 w 1633537"/>
                <a:gd name="connsiteY2" fmla="*/ 771525 h 771525"/>
                <a:gd name="connsiteX3" fmla="*/ 1633537 w 1633537"/>
                <a:gd name="connsiteY3" fmla="*/ 352425 h 771525"/>
                <a:gd name="connsiteX4" fmla="*/ 1204912 w 1633537"/>
                <a:gd name="connsiteY4" fmla="*/ 352425 h 771525"/>
                <a:gd name="connsiteX5" fmla="*/ 1204912 w 1633537"/>
                <a:gd name="connsiteY5" fmla="*/ 100013 h 771525"/>
                <a:gd name="connsiteX6" fmla="*/ 771525 w 1633537"/>
                <a:gd name="connsiteY6" fmla="*/ 100013 h 771525"/>
                <a:gd name="connsiteX7" fmla="*/ 771525 w 1633537"/>
                <a:gd name="connsiteY7" fmla="*/ 528638 h 771525"/>
                <a:gd name="connsiteX8" fmla="*/ 511969 w 1633537"/>
                <a:gd name="connsiteY8" fmla="*/ 516732 h 771525"/>
                <a:gd name="connsiteX9" fmla="*/ 514350 w 1633537"/>
                <a:gd name="connsiteY9" fmla="*/ 342900 h 771525"/>
                <a:gd name="connsiteX10" fmla="*/ 390525 w 1633537"/>
                <a:gd name="connsiteY10" fmla="*/ 342900 h 771525"/>
                <a:gd name="connsiteX11" fmla="*/ 390525 w 1633537"/>
                <a:gd name="connsiteY11" fmla="*/ 4763 h 771525"/>
                <a:gd name="connsiteX12" fmla="*/ 0 w 1633537"/>
                <a:gd name="connsiteY12" fmla="*/ 0 h 771525"/>
                <a:gd name="connsiteX0" fmla="*/ 0 w 1633537"/>
                <a:gd name="connsiteY0" fmla="*/ 0 h 771525"/>
                <a:gd name="connsiteX1" fmla="*/ 0 w 1633537"/>
                <a:gd name="connsiteY1" fmla="*/ 771525 h 771525"/>
                <a:gd name="connsiteX2" fmla="*/ 1633537 w 1633537"/>
                <a:gd name="connsiteY2" fmla="*/ 771525 h 771525"/>
                <a:gd name="connsiteX3" fmla="*/ 1633537 w 1633537"/>
                <a:gd name="connsiteY3" fmla="*/ 352425 h 771525"/>
                <a:gd name="connsiteX4" fmla="*/ 1204912 w 1633537"/>
                <a:gd name="connsiteY4" fmla="*/ 352425 h 771525"/>
                <a:gd name="connsiteX5" fmla="*/ 1204912 w 1633537"/>
                <a:gd name="connsiteY5" fmla="*/ 100013 h 771525"/>
                <a:gd name="connsiteX6" fmla="*/ 771525 w 1633537"/>
                <a:gd name="connsiteY6" fmla="*/ 100013 h 771525"/>
                <a:gd name="connsiteX7" fmla="*/ 771525 w 1633537"/>
                <a:gd name="connsiteY7" fmla="*/ 511970 h 771525"/>
                <a:gd name="connsiteX8" fmla="*/ 511969 w 1633537"/>
                <a:gd name="connsiteY8" fmla="*/ 516732 h 771525"/>
                <a:gd name="connsiteX9" fmla="*/ 514350 w 1633537"/>
                <a:gd name="connsiteY9" fmla="*/ 342900 h 771525"/>
                <a:gd name="connsiteX10" fmla="*/ 390525 w 1633537"/>
                <a:gd name="connsiteY10" fmla="*/ 342900 h 771525"/>
                <a:gd name="connsiteX11" fmla="*/ 390525 w 1633537"/>
                <a:gd name="connsiteY11" fmla="*/ 4763 h 771525"/>
                <a:gd name="connsiteX12" fmla="*/ 0 w 1633537"/>
                <a:gd name="connsiteY12" fmla="*/ 0 h 771525"/>
                <a:gd name="connsiteX0" fmla="*/ 9525 w 1643062"/>
                <a:gd name="connsiteY0" fmla="*/ 0 h 771525"/>
                <a:gd name="connsiteX1" fmla="*/ 0 w 1643062"/>
                <a:gd name="connsiteY1" fmla="*/ 759619 h 771525"/>
                <a:gd name="connsiteX2" fmla="*/ 1643062 w 1643062"/>
                <a:gd name="connsiteY2" fmla="*/ 771525 h 771525"/>
                <a:gd name="connsiteX3" fmla="*/ 1643062 w 1643062"/>
                <a:gd name="connsiteY3" fmla="*/ 352425 h 771525"/>
                <a:gd name="connsiteX4" fmla="*/ 1214437 w 1643062"/>
                <a:gd name="connsiteY4" fmla="*/ 352425 h 771525"/>
                <a:gd name="connsiteX5" fmla="*/ 1214437 w 1643062"/>
                <a:gd name="connsiteY5" fmla="*/ 100013 h 771525"/>
                <a:gd name="connsiteX6" fmla="*/ 781050 w 1643062"/>
                <a:gd name="connsiteY6" fmla="*/ 100013 h 771525"/>
                <a:gd name="connsiteX7" fmla="*/ 781050 w 1643062"/>
                <a:gd name="connsiteY7" fmla="*/ 511970 h 771525"/>
                <a:gd name="connsiteX8" fmla="*/ 521494 w 1643062"/>
                <a:gd name="connsiteY8" fmla="*/ 516732 h 771525"/>
                <a:gd name="connsiteX9" fmla="*/ 523875 w 1643062"/>
                <a:gd name="connsiteY9" fmla="*/ 342900 h 771525"/>
                <a:gd name="connsiteX10" fmla="*/ 400050 w 1643062"/>
                <a:gd name="connsiteY10" fmla="*/ 342900 h 771525"/>
                <a:gd name="connsiteX11" fmla="*/ 400050 w 1643062"/>
                <a:gd name="connsiteY11" fmla="*/ 4763 h 771525"/>
                <a:gd name="connsiteX12" fmla="*/ 9525 w 1643062"/>
                <a:gd name="connsiteY12" fmla="*/ 0 h 771525"/>
                <a:gd name="connsiteX0" fmla="*/ 9525 w 1645443"/>
                <a:gd name="connsiteY0" fmla="*/ 0 h 759619"/>
                <a:gd name="connsiteX1" fmla="*/ 0 w 1645443"/>
                <a:gd name="connsiteY1" fmla="*/ 759619 h 759619"/>
                <a:gd name="connsiteX2" fmla="*/ 1645443 w 1645443"/>
                <a:gd name="connsiteY2" fmla="*/ 759619 h 759619"/>
                <a:gd name="connsiteX3" fmla="*/ 1643062 w 1645443"/>
                <a:gd name="connsiteY3" fmla="*/ 352425 h 759619"/>
                <a:gd name="connsiteX4" fmla="*/ 1214437 w 1645443"/>
                <a:gd name="connsiteY4" fmla="*/ 352425 h 759619"/>
                <a:gd name="connsiteX5" fmla="*/ 1214437 w 1645443"/>
                <a:gd name="connsiteY5" fmla="*/ 100013 h 759619"/>
                <a:gd name="connsiteX6" fmla="*/ 781050 w 1645443"/>
                <a:gd name="connsiteY6" fmla="*/ 100013 h 759619"/>
                <a:gd name="connsiteX7" fmla="*/ 781050 w 1645443"/>
                <a:gd name="connsiteY7" fmla="*/ 511970 h 759619"/>
                <a:gd name="connsiteX8" fmla="*/ 521494 w 1645443"/>
                <a:gd name="connsiteY8" fmla="*/ 516732 h 759619"/>
                <a:gd name="connsiteX9" fmla="*/ 523875 w 1645443"/>
                <a:gd name="connsiteY9" fmla="*/ 342900 h 759619"/>
                <a:gd name="connsiteX10" fmla="*/ 400050 w 1645443"/>
                <a:gd name="connsiteY10" fmla="*/ 342900 h 759619"/>
                <a:gd name="connsiteX11" fmla="*/ 400050 w 1645443"/>
                <a:gd name="connsiteY11" fmla="*/ 4763 h 759619"/>
                <a:gd name="connsiteX12" fmla="*/ 9525 w 1645443"/>
                <a:gd name="connsiteY12" fmla="*/ 0 h 759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45443" h="759619">
                  <a:moveTo>
                    <a:pt x="9525" y="0"/>
                  </a:moveTo>
                  <a:lnTo>
                    <a:pt x="0" y="759619"/>
                  </a:lnTo>
                  <a:lnTo>
                    <a:pt x="1645443" y="759619"/>
                  </a:lnTo>
                  <a:cubicBezTo>
                    <a:pt x="1644649" y="623888"/>
                    <a:pt x="1643856" y="488156"/>
                    <a:pt x="1643062" y="352425"/>
                  </a:cubicBezTo>
                  <a:lnTo>
                    <a:pt x="1214437" y="352425"/>
                  </a:lnTo>
                  <a:lnTo>
                    <a:pt x="1214437" y="100013"/>
                  </a:lnTo>
                  <a:lnTo>
                    <a:pt x="781050" y="100013"/>
                  </a:lnTo>
                  <a:lnTo>
                    <a:pt x="781050" y="511970"/>
                  </a:lnTo>
                  <a:lnTo>
                    <a:pt x="521494" y="516732"/>
                  </a:lnTo>
                  <a:cubicBezTo>
                    <a:pt x="522288" y="458788"/>
                    <a:pt x="523081" y="400844"/>
                    <a:pt x="523875" y="342900"/>
                  </a:cubicBezTo>
                  <a:lnTo>
                    <a:pt x="400050" y="342900"/>
                  </a:lnTo>
                  <a:lnTo>
                    <a:pt x="400050" y="4763"/>
                  </a:lnTo>
                  <a:lnTo>
                    <a:pt x="9525" y="0"/>
                  </a:lnTo>
                  <a:close/>
                </a:path>
              </a:pathLst>
            </a:custGeom>
            <a:noFill/>
            <a:ln w="3810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1C495603-7242-4F2C-B319-F08645358A99}"/>
              </a:ext>
            </a:extLst>
          </p:cNvPr>
          <p:cNvGrpSpPr/>
          <p:nvPr/>
        </p:nvGrpSpPr>
        <p:grpSpPr>
          <a:xfrm rot="1816341">
            <a:off x="6434238" y="2377919"/>
            <a:ext cx="3711905" cy="2095811"/>
            <a:chOff x="1488460" y="2093308"/>
            <a:chExt cx="5323959" cy="3006007"/>
          </a:xfrm>
        </p:grpSpPr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31EC509B-A8DD-4856-A360-FF922C17C9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447" t="12758" r="18217" b="22942"/>
            <a:stretch/>
          </p:blipFill>
          <p:spPr>
            <a:xfrm rot="16200000">
              <a:off x="2647436" y="934332"/>
              <a:ext cx="3006007" cy="5323959"/>
            </a:xfrm>
            <a:prstGeom prst="rect">
              <a:avLst/>
            </a:prstGeom>
          </p:spPr>
        </p:pic>
        <p:sp>
          <p:nvSpPr>
            <p:cNvPr id="36" name="자유형: 도형 35">
              <a:extLst>
                <a:ext uri="{FF2B5EF4-FFF2-40B4-BE49-F238E27FC236}">
                  <a16:creationId xmlns:a16="http://schemas.microsoft.com/office/drawing/2014/main" id="{3446CF65-5369-43D9-AD6D-DF041C42F59D}"/>
                </a:ext>
              </a:extLst>
            </p:cNvPr>
            <p:cNvSpPr/>
            <p:nvPr/>
          </p:nvSpPr>
          <p:spPr>
            <a:xfrm>
              <a:off x="4910138" y="3038475"/>
              <a:ext cx="1645443" cy="759619"/>
            </a:xfrm>
            <a:custGeom>
              <a:avLst/>
              <a:gdLst>
                <a:gd name="connsiteX0" fmla="*/ 0 w 1633537"/>
                <a:gd name="connsiteY0" fmla="*/ 0 h 771525"/>
                <a:gd name="connsiteX1" fmla="*/ 0 w 1633537"/>
                <a:gd name="connsiteY1" fmla="*/ 771525 h 771525"/>
                <a:gd name="connsiteX2" fmla="*/ 1633537 w 1633537"/>
                <a:gd name="connsiteY2" fmla="*/ 771525 h 771525"/>
                <a:gd name="connsiteX3" fmla="*/ 1633537 w 1633537"/>
                <a:gd name="connsiteY3" fmla="*/ 352425 h 771525"/>
                <a:gd name="connsiteX4" fmla="*/ 1204912 w 1633537"/>
                <a:gd name="connsiteY4" fmla="*/ 352425 h 771525"/>
                <a:gd name="connsiteX5" fmla="*/ 1204912 w 1633537"/>
                <a:gd name="connsiteY5" fmla="*/ 100013 h 771525"/>
                <a:gd name="connsiteX6" fmla="*/ 771525 w 1633537"/>
                <a:gd name="connsiteY6" fmla="*/ 100013 h 771525"/>
                <a:gd name="connsiteX7" fmla="*/ 771525 w 1633537"/>
                <a:gd name="connsiteY7" fmla="*/ 528638 h 771525"/>
                <a:gd name="connsiteX8" fmla="*/ 514350 w 1633537"/>
                <a:gd name="connsiteY8" fmla="*/ 528638 h 771525"/>
                <a:gd name="connsiteX9" fmla="*/ 514350 w 1633537"/>
                <a:gd name="connsiteY9" fmla="*/ 342900 h 771525"/>
                <a:gd name="connsiteX10" fmla="*/ 390525 w 1633537"/>
                <a:gd name="connsiteY10" fmla="*/ 342900 h 771525"/>
                <a:gd name="connsiteX11" fmla="*/ 390525 w 1633537"/>
                <a:gd name="connsiteY11" fmla="*/ 4763 h 771525"/>
                <a:gd name="connsiteX12" fmla="*/ 0 w 1633537"/>
                <a:gd name="connsiteY12" fmla="*/ 0 h 771525"/>
                <a:gd name="connsiteX0" fmla="*/ 0 w 1633537"/>
                <a:gd name="connsiteY0" fmla="*/ 0 h 771525"/>
                <a:gd name="connsiteX1" fmla="*/ 0 w 1633537"/>
                <a:gd name="connsiteY1" fmla="*/ 771525 h 771525"/>
                <a:gd name="connsiteX2" fmla="*/ 1633537 w 1633537"/>
                <a:gd name="connsiteY2" fmla="*/ 771525 h 771525"/>
                <a:gd name="connsiteX3" fmla="*/ 1633537 w 1633537"/>
                <a:gd name="connsiteY3" fmla="*/ 352425 h 771525"/>
                <a:gd name="connsiteX4" fmla="*/ 1204912 w 1633537"/>
                <a:gd name="connsiteY4" fmla="*/ 352425 h 771525"/>
                <a:gd name="connsiteX5" fmla="*/ 1204912 w 1633537"/>
                <a:gd name="connsiteY5" fmla="*/ 100013 h 771525"/>
                <a:gd name="connsiteX6" fmla="*/ 771525 w 1633537"/>
                <a:gd name="connsiteY6" fmla="*/ 100013 h 771525"/>
                <a:gd name="connsiteX7" fmla="*/ 771525 w 1633537"/>
                <a:gd name="connsiteY7" fmla="*/ 528638 h 771525"/>
                <a:gd name="connsiteX8" fmla="*/ 511969 w 1633537"/>
                <a:gd name="connsiteY8" fmla="*/ 516732 h 771525"/>
                <a:gd name="connsiteX9" fmla="*/ 514350 w 1633537"/>
                <a:gd name="connsiteY9" fmla="*/ 342900 h 771525"/>
                <a:gd name="connsiteX10" fmla="*/ 390525 w 1633537"/>
                <a:gd name="connsiteY10" fmla="*/ 342900 h 771525"/>
                <a:gd name="connsiteX11" fmla="*/ 390525 w 1633537"/>
                <a:gd name="connsiteY11" fmla="*/ 4763 h 771525"/>
                <a:gd name="connsiteX12" fmla="*/ 0 w 1633537"/>
                <a:gd name="connsiteY12" fmla="*/ 0 h 771525"/>
                <a:gd name="connsiteX0" fmla="*/ 0 w 1633537"/>
                <a:gd name="connsiteY0" fmla="*/ 0 h 771525"/>
                <a:gd name="connsiteX1" fmla="*/ 0 w 1633537"/>
                <a:gd name="connsiteY1" fmla="*/ 771525 h 771525"/>
                <a:gd name="connsiteX2" fmla="*/ 1633537 w 1633537"/>
                <a:gd name="connsiteY2" fmla="*/ 771525 h 771525"/>
                <a:gd name="connsiteX3" fmla="*/ 1633537 w 1633537"/>
                <a:gd name="connsiteY3" fmla="*/ 352425 h 771525"/>
                <a:gd name="connsiteX4" fmla="*/ 1204912 w 1633537"/>
                <a:gd name="connsiteY4" fmla="*/ 352425 h 771525"/>
                <a:gd name="connsiteX5" fmla="*/ 1204912 w 1633537"/>
                <a:gd name="connsiteY5" fmla="*/ 100013 h 771525"/>
                <a:gd name="connsiteX6" fmla="*/ 771525 w 1633537"/>
                <a:gd name="connsiteY6" fmla="*/ 100013 h 771525"/>
                <a:gd name="connsiteX7" fmla="*/ 771525 w 1633537"/>
                <a:gd name="connsiteY7" fmla="*/ 511970 h 771525"/>
                <a:gd name="connsiteX8" fmla="*/ 511969 w 1633537"/>
                <a:gd name="connsiteY8" fmla="*/ 516732 h 771525"/>
                <a:gd name="connsiteX9" fmla="*/ 514350 w 1633537"/>
                <a:gd name="connsiteY9" fmla="*/ 342900 h 771525"/>
                <a:gd name="connsiteX10" fmla="*/ 390525 w 1633537"/>
                <a:gd name="connsiteY10" fmla="*/ 342900 h 771525"/>
                <a:gd name="connsiteX11" fmla="*/ 390525 w 1633537"/>
                <a:gd name="connsiteY11" fmla="*/ 4763 h 771525"/>
                <a:gd name="connsiteX12" fmla="*/ 0 w 1633537"/>
                <a:gd name="connsiteY12" fmla="*/ 0 h 771525"/>
                <a:gd name="connsiteX0" fmla="*/ 9525 w 1643062"/>
                <a:gd name="connsiteY0" fmla="*/ 0 h 771525"/>
                <a:gd name="connsiteX1" fmla="*/ 0 w 1643062"/>
                <a:gd name="connsiteY1" fmla="*/ 759619 h 771525"/>
                <a:gd name="connsiteX2" fmla="*/ 1643062 w 1643062"/>
                <a:gd name="connsiteY2" fmla="*/ 771525 h 771525"/>
                <a:gd name="connsiteX3" fmla="*/ 1643062 w 1643062"/>
                <a:gd name="connsiteY3" fmla="*/ 352425 h 771525"/>
                <a:gd name="connsiteX4" fmla="*/ 1214437 w 1643062"/>
                <a:gd name="connsiteY4" fmla="*/ 352425 h 771525"/>
                <a:gd name="connsiteX5" fmla="*/ 1214437 w 1643062"/>
                <a:gd name="connsiteY5" fmla="*/ 100013 h 771525"/>
                <a:gd name="connsiteX6" fmla="*/ 781050 w 1643062"/>
                <a:gd name="connsiteY6" fmla="*/ 100013 h 771525"/>
                <a:gd name="connsiteX7" fmla="*/ 781050 w 1643062"/>
                <a:gd name="connsiteY7" fmla="*/ 511970 h 771525"/>
                <a:gd name="connsiteX8" fmla="*/ 521494 w 1643062"/>
                <a:gd name="connsiteY8" fmla="*/ 516732 h 771525"/>
                <a:gd name="connsiteX9" fmla="*/ 523875 w 1643062"/>
                <a:gd name="connsiteY9" fmla="*/ 342900 h 771525"/>
                <a:gd name="connsiteX10" fmla="*/ 400050 w 1643062"/>
                <a:gd name="connsiteY10" fmla="*/ 342900 h 771525"/>
                <a:gd name="connsiteX11" fmla="*/ 400050 w 1643062"/>
                <a:gd name="connsiteY11" fmla="*/ 4763 h 771525"/>
                <a:gd name="connsiteX12" fmla="*/ 9525 w 1643062"/>
                <a:gd name="connsiteY12" fmla="*/ 0 h 771525"/>
                <a:gd name="connsiteX0" fmla="*/ 9525 w 1645443"/>
                <a:gd name="connsiteY0" fmla="*/ 0 h 759619"/>
                <a:gd name="connsiteX1" fmla="*/ 0 w 1645443"/>
                <a:gd name="connsiteY1" fmla="*/ 759619 h 759619"/>
                <a:gd name="connsiteX2" fmla="*/ 1645443 w 1645443"/>
                <a:gd name="connsiteY2" fmla="*/ 759619 h 759619"/>
                <a:gd name="connsiteX3" fmla="*/ 1643062 w 1645443"/>
                <a:gd name="connsiteY3" fmla="*/ 352425 h 759619"/>
                <a:gd name="connsiteX4" fmla="*/ 1214437 w 1645443"/>
                <a:gd name="connsiteY4" fmla="*/ 352425 h 759619"/>
                <a:gd name="connsiteX5" fmla="*/ 1214437 w 1645443"/>
                <a:gd name="connsiteY5" fmla="*/ 100013 h 759619"/>
                <a:gd name="connsiteX6" fmla="*/ 781050 w 1645443"/>
                <a:gd name="connsiteY6" fmla="*/ 100013 h 759619"/>
                <a:gd name="connsiteX7" fmla="*/ 781050 w 1645443"/>
                <a:gd name="connsiteY7" fmla="*/ 511970 h 759619"/>
                <a:gd name="connsiteX8" fmla="*/ 521494 w 1645443"/>
                <a:gd name="connsiteY8" fmla="*/ 516732 h 759619"/>
                <a:gd name="connsiteX9" fmla="*/ 523875 w 1645443"/>
                <a:gd name="connsiteY9" fmla="*/ 342900 h 759619"/>
                <a:gd name="connsiteX10" fmla="*/ 400050 w 1645443"/>
                <a:gd name="connsiteY10" fmla="*/ 342900 h 759619"/>
                <a:gd name="connsiteX11" fmla="*/ 400050 w 1645443"/>
                <a:gd name="connsiteY11" fmla="*/ 4763 h 759619"/>
                <a:gd name="connsiteX12" fmla="*/ 9525 w 1645443"/>
                <a:gd name="connsiteY12" fmla="*/ 0 h 759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45443" h="759619">
                  <a:moveTo>
                    <a:pt x="9525" y="0"/>
                  </a:moveTo>
                  <a:lnTo>
                    <a:pt x="0" y="759619"/>
                  </a:lnTo>
                  <a:lnTo>
                    <a:pt x="1645443" y="759619"/>
                  </a:lnTo>
                  <a:cubicBezTo>
                    <a:pt x="1644649" y="623888"/>
                    <a:pt x="1643856" y="488156"/>
                    <a:pt x="1643062" y="352425"/>
                  </a:cubicBezTo>
                  <a:lnTo>
                    <a:pt x="1214437" y="352425"/>
                  </a:lnTo>
                  <a:lnTo>
                    <a:pt x="1214437" y="100013"/>
                  </a:lnTo>
                  <a:lnTo>
                    <a:pt x="781050" y="100013"/>
                  </a:lnTo>
                  <a:lnTo>
                    <a:pt x="781050" y="511970"/>
                  </a:lnTo>
                  <a:lnTo>
                    <a:pt x="521494" y="516732"/>
                  </a:lnTo>
                  <a:cubicBezTo>
                    <a:pt x="522288" y="458788"/>
                    <a:pt x="523081" y="400844"/>
                    <a:pt x="523875" y="342900"/>
                  </a:cubicBezTo>
                  <a:lnTo>
                    <a:pt x="400050" y="342900"/>
                  </a:lnTo>
                  <a:lnTo>
                    <a:pt x="400050" y="4763"/>
                  </a:lnTo>
                  <a:lnTo>
                    <a:pt x="9525" y="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6C9B7DE0-DFC3-4A3B-9AF0-1DC1C8DAF65D}"/>
              </a:ext>
            </a:extLst>
          </p:cNvPr>
          <p:cNvGrpSpPr/>
          <p:nvPr/>
        </p:nvGrpSpPr>
        <p:grpSpPr>
          <a:xfrm>
            <a:off x="2528226" y="2616577"/>
            <a:ext cx="1846731" cy="636423"/>
            <a:chOff x="888775" y="1779114"/>
            <a:chExt cx="1207294" cy="416060"/>
          </a:xfrm>
        </p:grpSpPr>
        <p:sp>
          <p:nvSpPr>
            <p:cNvPr id="38" name="자유형: 도형 37">
              <a:extLst>
                <a:ext uri="{FF2B5EF4-FFF2-40B4-BE49-F238E27FC236}">
                  <a16:creationId xmlns:a16="http://schemas.microsoft.com/office/drawing/2014/main" id="{6922B25C-2EA3-42B9-9373-8C5DB2280443}"/>
                </a:ext>
              </a:extLst>
            </p:cNvPr>
            <p:cNvSpPr/>
            <p:nvPr/>
          </p:nvSpPr>
          <p:spPr>
            <a:xfrm>
              <a:off x="922113" y="1779114"/>
              <a:ext cx="1173956" cy="207168"/>
            </a:xfrm>
            <a:custGeom>
              <a:avLst/>
              <a:gdLst>
                <a:gd name="connsiteX0" fmla="*/ 657225 w 1173956"/>
                <a:gd name="connsiteY0" fmla="*/ 4762 h 207168"/>
                <a:gd name="connsiteX1" fmla="*/ 1173956 w 1173956"/>
                <a:gd name="connsiteY1" fmla="*/ 9525 h 207168"/>
                <a:gd name="connsiteX2" fmla="*/ 1173956 w 1173956"/>
                <a:gd name="connsiteY2" fmla="*/ 207168 h 207168"/>
                <a:gd name="connsiteX3" fmla="*/ 697706 w 1173956"/>
                <a:gd name="connsiteY3" fmla="*/ 207168 h 207168"/>
                <a:gd name="connsiteX4" fmla="*/ 697706 w 1173956"/>
                <a:gd name="connsiteY4" fmla="*/ 150018 h 207168"/>
                <a:gd name="connsiteX5" fmla="*/ 171450 w 1173956"/>
                <a:gd name="connsiteY5" fmla="*/ 150018 h 207168"/>
                <a:gd name="connsiteX6" fmla="*/ 171450 w 1173956"/>
                <a:gd name="connsiteY6" fmla="*/ 123825 h 207168"/>
                <a:gd name="connsiteX7" fmla="*/ 130969 w 1173956"/>
                <a:gd name="connsiteY7" fmla="*/ 123825 h 207168"/>
                <a:gd name="connsiteX8" fmla="*/ 130969 w 1173956"/>
                <a:gd name="connsiteY8" fmla="*/ 66675 h 207168"/>
                <a:gd name="connsiteX9" fmla="*/ 52387 w 1173956"/>
                <a:gd name="connsiteY9" fmla="*/ 121443 h 207168"/>
                <a:gd name="connsiteX10" fmla="*/ 0 w 1173956"/>
                <a:gd name="connsiteY10" fmla="*/ 114300 h 207168"/>
                <a:gd name="connsiteX11" fmla="*/ 7144 w 1173956"/>
                <a:gd name="connsiteY11" fmla="*/ 59531 h 207168"/>
                <a:gd name="connsiteX12" fmla="*/ 90487 w 1173956"/>
                <a:gd name="connsiteY12" fmla="*/ 69056 h 207168"/>
                <a:gd name="connsiteX13" fmla="*/ 145256 w 1173956"/>
                <a:gd name="connsiteY13" fmla="*/ 28575 h 207168"/>
                <a:gd name="connsiteX14" fmla="*/ 138112 w 1173956"/>
                <a:gd name="connsiteY14" fmla="*/ 0 h 207168"/>
                <a:gd name="connsiteX15" fmla="*/ 178594 w 1173956"/>
                <a:gd name="connsiteY15" fmla="*/ 0 h 207168"/>
                <a:gd name="connsiteX16" fmla="*/ 178594 w 1173956"/>
                <a:gd name="connsiteY16" fmla="*/ 40481 h 207168"/>
                <a:gd name="connsiteX17" fmla="*/ 657225 w 1173956"/>
                <a:gd name="connsiteY17" fmla="*/ 4762 h 207168"/>
                <a:gd name="connsiteX0" fmla="*/ 657225 w 1173956"/>
                <a:gd name="connsiteY0" fmla="*/ 4762 h 207168"/>
                <a:gd name="connsiteX1" fmla="*/ 1173956 w 1173956"/>
                <a:gd name="connsiteY1" fmla="*/ 9525 h 207168"/>
                <a:gd name="connsiteX2" fmla="*/ 1173956 w 1173956"/>
                <a:gd name="connsiteY2" fmla="*/ 207168 h 207168"/>
                <a:gd name="connsiteX3" fmla="*/ 697706 w 1173956"/>
                <a:gd name="connsiteY3" fmla="*/ 207168 h 207168"/>
                <a:gd name="connsiteX4" fmla="*/ 697706 w 1173956"/>
                <a:gd name="connsiteY4" fmla="*/ 150018 h 207168"/>
                <a:gd name="connsiteX5" fmla="*/ 171450 w 1173956"/>
                <a:gd name="connsiteY5" fmla="*/ 150018 h 207168"/>
                <a:gd name="connsiteX6" fmla="*/ 171450 w 1173956"/>
                <a:gd name="connsiteY6" fmla="*/ 123825 h 207168"/>
                <a:gd name="connsiteX7" fmla="*/ 130969 w 1173956"/>
                <a:gd name="connsiteY7" fmla="*/ 123825 h 207168"/>
                <a:gd name="connsiteX8" fmla="*/ 130969 w 1173956"/>
                <a:gd name="connsiteY8" fmla="*/ 66675 h 207168"/>
                <a:gd name="connsiteX9" fmla="*/ 52387 w 1173956"/>
                <a:gd name="connsiteY9" fmla="*/ 121443 h 207168"/>
                <a:gd name="connsiteX10" fmla="*/ 0 w 1173956"/>
                <a:gd name="connsiteY10" fmla="*/ 114300 h 207168"/>
                <a:gd name="connsiteX11" fmla="*/ 7144 w 1173956"/>
                <a:gd name="connsiteY11" fmla="*/ 59531 h 207168"/>
                <a:gd name="connsiteX12" fmla="*/ 90487 w 1173956"/>
                <a:gd name="connsiteY12" fmla="*/ 69056 h 207168"/>
                <a:gd name="connsiteX13" fmla="*/ 145256 w 1173956"/>
                <a:gd name="connsiteY13" fmla="*/ 28575 h 207168"/>
                <a:gd name="connsiteX14" fmla="*/ 138112 w 1173956"/>
                <a:gd name="connsiteY14" fmla="*/ 0 h 207168"/>
                <a:gd name="connsiteX15" fmla="*/ 178594 w 1173956"/>
                <a:gd name="connsiteY15" fmla="*/ 0 h 207168"/>
                <a:gd name="connsiteX16" fmla="*/ 178594 w 1173956"/>
                <a:gd name="connsiteY16" fmla="*/ 40481 h 207168"/>
                <a:gd name="connsiteX17" fmla="*/ 652462 w 1173956"/>
                <a:gd name="connsiteY17" fmla="*/ 52387 h 207168"/>
                <a:gd name="connsiteX18" fmla="*/ 657225 w 1173956"/>
                <a:gd name="connsiteY18" fmla="*/ 4762 h 207168"/>
                <a:gd name="connsiteX0" fmla="*/ 657225 w 1173956"/>
                <a:gd name="connsiteY0" fmla="*/ 4762 h 207168"/>
                <a:gd name="connsiteX1" fmla="*/ 1173956 w 1173956"/>
                <a:gd name="connsiteY1" fmla="*/ 9525 h 207168"/>
                <a:gd name="connsiteX2" fmla="*/ 1173956 w 1173956"/>
                <a:gd name="connsiteY2" fmla="*/ 207168 h 207168"/>
                <a:gd name="connsiteX3" fmla="*/ 697706 w 1173956"/>
                <a:gd name="connsiteY3" fmla="*/ 207168 h 207168"/>
                <a:gd name="connsiteX4" fmla="*/ 697706 w 1173956"/>
                <a:gd name="connsiteY4" fmla="*/ 150018 h 207168"/>
                <a:gd name="connsiteX5" fmla="*/ 171450 w 1173956"/>
                <a:gd name="connsiteY5" fmla="*/ 150018 h 207168"/>
                <a:gd name="connsiteX6" fmla="*/ 171450 w 1173956"/>
                <a:gd name="connsiteY6" fmla="*/ 123825 h 207168"/>
                <a:gd name="connsiteX7" fmla="*/ 130969 w 1173956"/>
                <a:gd name="connsiteY7" fmla="*/ 123825 h 207168"/>
                <a:gd name="connsiteX8" fmla="*/ 130969 w 1173956"/>
                <a:gd name="connsiteY8" fmla="*/ 66675 h 207168"/>
                <a:gd name="connsiteX9" fmla="*/ 52387 w 1173956"/>
                <a:gd name="connsiteY9" fmla="*/ 121443 h 207168"/>
                <a:gd name="connsiteX10" fmla="*/ 0 w 1173956"/>
                <a:gd name="connsiteY10" fmla="*/ 114300 h 207168"/>
                <a:gd name="connsiteX11" fmla="*/ 7144 w 1173956"/>
                <a:gd name="connsiteY11" fmla="*/ 59531 h 207168"/>
                <a:gd name="connsiteX12" fmla="*/ 90487 w 1173956"/>
                <a:gd name="connsiteY12" fmla="*/ 69056 h 207168"/>
                <a:gd name="connsiteX13" fmla="*/ 145256 w 1173956"/>
                <a:gd name="connsiteY13" fmla="*/ 28575 h 207168"/>
                <a:gd name="connsiteX14" fmla="*/ 138112 w 1173956"/>
                <a:gd name="connsiteY14" fmla="*/ 0 h 207168"/>
                <a:gd name="connsiteX15" fmla="*/ 178594 w 1173956"/>
                <a:gd name="connsiteY15" fmla="*/ 0 h 207168"/>
                <a:gd name="connsiteX16" fmla="*/ 178594 w 1173956"/>
                <a:gd name="connsiteY16" fmla="*/ 40481 h 207168"/>
                <a:gd name="connsiteX17" fmla="*/ 652462 w 1173956"/>
                <a:gd name="connsiteY17" fmla="*/ 52387 h 207168"/>
                <a:gd name="connsiteX18" fmla="*/ 657225 w 1173956"/>
                <a:gd name="connsiteY18" fmla="*/ 4762 h 207168"/>
                <a:gd name="connsiteX0" fmla="*/ 657225 w 1173956"/>
                <a:gd name="connsiteY0" fmla="*/ 4762 h 207168"/>
                <a:gd name="connsiteX1" fmla="*/ 1173956 w 1173956"/>
                <a:gd name="connsiteY1" fmla="*/ 9525 h 207168"/>
                <a:gd name="connsiteX2" fmla="*/ 1173956 w 1173956"/>
                <a:gd name="connsiteY2" fmla="*/ 207168 h 207168"/>
                <a:gd name="connsiteX3" fmla="*/ 697706 w 1173956"/>
                <a:gd name="connsiteY3" fmla="*/ 207168 h 207168"/>
                <a:gd name="connsiteX4" fmla="*/ 697706 w 1173956"/>
                <a:gd name="connsiteY4" fmla="*/ 150018 h 207168"/>
                <a:gd name="connsiteX5" fmla="*/ 171450 w 1173956"/>
                <a:gd name="connsiteY5" fmla="*/ 150018 h 207168"/>
                <a:gd name="connsiteX6" fmla="*/ 171450 w 1173956"/>
                <a:gd name="connsiteY6" fmla="*/ 123825 h 207168"/>
                <a:gd name="connsiteX7" fmla="*/ 130969 w 1173956"/>
                <a:gd name="connsiteY7" fmla="*/ 123825 h 207168"/>
                <a:gd name="connsiteX8" fmla="*/ 130969 w 1173956"/>
                <a:gd name="connsiteY8" fmla="*/ 66675 h 207168"/>
                <a:gd name="connsiteX9" fmla="*/ 52387 w 1173956"/>
                <a:gd name="connsiteY9" fmla="*/ 121443 h 207168"/>
                <a:gd name="connsiteX10" fmla="*/ 0 w 1173956"/>
                <a:gd name="connsiteY10" fmla="*/ 114300 h 207168"/>
                <a:gd name="connsiteX11" fmla="*/ 7144 w 1173956"/>
                <a:gd name="connsiteY11" fmla="*/ 59531 h 207168"/>
                <a:gd name="connsiteX12" fmla="*/ 90487 w 1173956"/>
                <a:gd name="connsiteY12" fmla="*/ 69056 h 207168"/>
                <a:gd name="connsiteX13" fmla="*/ 145256 w 1173956"/>
                <a:gd name="connsiteY13" fmla="*/ 28575 h 207168"/>
                <a:gd name="connsiteX14" fmla="*/ 138112 w 1173956"/>
                <a:gd name="connsiteY14" fmla="*/ 0 h 207168"/>
                <a:gd name="connsiteX15" fmla="*/ 178594 w 1173956"/>
                <a:gd name="connsiteY15" fmla="*/ 0 h 207168"/>
                <a:gd name="connsiteX16" fmla="*/ 178594 w 1173956"/>
                <a:gd name="connsiteY16" fmla="*/ 40481 h 207168"/>
                <a:gd name="connsiteX17" fmla="*/ 657225 w 1173956"/>
                <a:gd name="connsiteY17" fmla="*/ 45243 h 207168"/>
                <a:gd name="connsiteX18" fmla="*/ 657225 w 1173956"/>
                <a:gd name="connsiteY18" fmla="*/ 4762 h 20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3956" h="207168">
                  <a:moveTo>
                    <a:pt x="657225" y="4762"/>
                  </a:moveTo>
                  <a:lnTo>
                    <a:pt x="1173956" y="9525"/>
                  </a:lnTo>
                  <a:lnTo>
                    <a:pt x="1173956" y="207168"/>
                  </a:lnTo>
                  <a:lnTo>
                    <a:pt x="697706" y="207168"/>
                  </a:lnTo>
                  <a:lnTo>
                    <a:pt x="697706" y="150018"/>
                  </a:lnTo>
                  <a:lnTo>
                    <a:pt x="171450" y="150018"/>
                  </a:lnTo>
                  <a:lnTo>
                    <a:pt x="171450" y="123825"/>
                  </a:lnTo>
                  <a:lnTo>
                    <a:pt x="130969" y="123825"/>
                  </a:lnTo>
                  <a:lnTo>
                    <a:pt x="130969" y="66675"/>
                  </a:lnTo>
                  <a:lnTo>
                    <a:pt x="52387" y="121443"/>
                  </a:lnTo>
                  <a:lnTo>
                    <a:pt x="0" y="114300"/>
                  </a:lnTo>
                  <a:lnTo>
                    <a:pt x="7144" y="59531"/>
                  </a:lnTo>
                  <a:lnTo>
                    <a:pt x="90487" y="69056"/>
                  </a:lnTo>
                  <a:lnTo>
                    <a:pt x="145256" y="28575"/>
                  </a:lnTo>
                  <a:lnTo>
                    <a:pt x="138112" y="0"/>
                  </a:lnTo>
                  <a:lnTo>
                    <a:pt x="178594" y="0"/>
                  </a:lnTo>
                  <a:lnTo>
                    <a:pt x="178594" y="40481"/>
                  </a:lnTo>
                  <a:cubicBezTo>
                    <a:pt x="305594" y="29368"/>
                    <a:pt x="420291" y="39290"/>
                    <a:pt x="657225" y="45243"/>
                  </a:cubicBezTo>
                  <a:lnTo>
                    <a:pt x="657225" y="4762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39" name="자유형: 도형 38">
              <a:extLst>
                <a:ext uri="{FF2B5EF4-FFF2-40B4-BE49-F238E27FC236}">
                  <a16:creationId xmlns:a16="http://schemas.microsoft.com/office/drawing/2014/main" id="{44D748C5-4193-4F8E-9500-3C87F50231C8}"/>
                </a:ext>
              </a:extLst>
            </p:cNvPr>
            <p:cNvSpPr/>
            <p:nvPr/>
          </p:nvSpPr>
          <p:spPr>
            <a:xfrm>
              <a:off x="888775" y="2042774"/>
              <a:ext cx="981075" cy="152400"/>
            </a:xfrm>
            <a:custGeom>
              <a:avLst/>
              <a:gdLst>
                <a:gd name="connsiteX0" fmla="*/ 0 w 962025"/>
                <a:gd name="connsiteY0" fmla="*/ 14287 h 152400"/>
                <a:gd name="connsiteX1" fmla="*/ 97632 w 962025"/>
                <a:gd name="connsiteY1" fmla="*/ 28575 h 152400"/>
                <a:gd name="connsiteX2" fmla="*/ 754857 w 962025"/>
                <a:gd name="connsiteY2" fmla="*/ 23812 h 152400"/>
                <a:gd name="connsiteX3" fmla="*/ 745332 w 962025"/>
                <a:gd name="connsiteY3" fmla="*/ 0 h 152400"/>
                <a:gd name="connsiteX4" fmla="*/ 959644 w 962025"/>
                <a:gd name="connsiteY4" fmla="*/ 2381 h 152400"/>
                <a:gd name="connsiteX5" fmla="*/ 962025 w 962025"/>
                <a:gd name="connsiteY5" fmla="*/ 152400 h 152400"/>
                <a:gd name="connsiteX6" fmla="*/ 73819 w 962025"/>
                <a:gd name="connsiteY6" fmla="*/ 142875 h 152400"/>
                <a:gd name="connsiteX7" fmla="*/ 97632 w 962025"/>
                <a:gd name="connsiteY7" fmla="*/ 66675 h 152400"/>
                <a:gd name="connsiteX8" fmla="*/ 0 w 962025"/>
                <a:gd name="connsiteY8" fmla="*/ 14287 h 152400"/>
                <a:gd name="connsiteX0" fmla="*/ 19050 w 981075"/>
                <a:gd name="connsiteY0" fmla="*/ 14287 h 152400"/>
                <a:gd name="connsiteX1" fmla="*/ 116682 w 981075"/>
                <a:gd name="connsiteY1" fmla="*/ 28575 h 152400"/>
                <a:gd name="connsiteX2" fmla="*/ 773907 w 981075"/>
                <a:gd name="connsiteY2" fmla="*/ 23812 h 152400"/>
                <a:gd name="connsiteX3" fmla="*/ 764382 w 981075"/>
                <a:gd name="connsiteY3" fmla="*/ 0 h 152400"/>
                <a:gd name="connsiteX4" fmla="*/ 978694 w 981075"/>
                <a:gd name="connsiteY4" fmla="*/ 2381 h 152400"/>
                <a:gd name="connsiteX5" fmla="*/ 981075 w 981075"/>
                <a:gd name="connsiteY5" fmla="*/ 152400 h 152400"/>
                <a:gd name="connsiteX6" fmla="*/ 92869 w 981075"/>
                <a:gd name="connsiteY6" fmla="*/ 142875 h 152400"/>
                <a:gd name="connsiteX7" fmla="*/ 116682 w 981075"/>
                <a:gd name="connsiteY7" fmla="*/ 66675 h 152400"/>
                <a:gd name="connsiteX8" fmla="*/ 0 w 981075"/>
                <a:gd name="connsiteY8" fmla="*/ 50006 h 152400"/>
                <a:gd name="connsiteX9" fmla="*/ 19050 w 981075"/>
                <a:gd name="connsiteY9" fmla="*/ 14287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81075" h="152400">
                  <a:moveTo>
                    <a:pt x="19050" y="14287"/>
                  </a:moveTo>
                  <a:lnTo>
                    <a:pt x="116682" y="28575"/>
                  </a:lnTo>
                  <a:lnTo>
                    <a:pt x="773907" y="23812"/>
                  </a:lnTo>
                  <a:lnTo>
                    <a:pt x="764382" y="0"/>
                  </a:lnTo>
                  <a:lnTo>
                    <a:pt x="978694" y="2381"/>
                  </a:lnTo>
                  <a:cubicBezTo>
                    <a:pt x="979488" y="52387"/>
                    <a:pt x="980281" y="102394"/>
                    <a:pt x="981075" y="152400"/>
                  </a:cubicBezTo>
                  <a:lnTo>
                    <a:pt x="92869" y="142875"/>
                  </a:lnTo>
                  <a:lnTo>
                    <a:pt x="116682" y="66675"/>
                  </a:lnTo>
                  <a:cubicBezTo>
                    <a:pt x="98426" y="58737"/>
                    <a:pt x="18256" y="57944"/>
                    <a:pt x="0" y="50006"/>
                  </a:cubicBezTo>
                  <a:lnTo>
                    <a:pt x="19050" y="14287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 w="63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</p:grp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67A520C3-EE12-4165-A9AB-DC34F1176D91}"/>
              </a:ext>
            </a:extLst>
          </p:cNvPr>
          <p:cNvSpPr/>
          <p:nvPr/>
        </p:nvSpPr>
        <p:spPr>
          <a:xfrm>
            <a:off x="4203985" y="3200052"/>
            <a:ext cx="378751" cy="526808"/>
          </a:xfrm>
          <a:custGeom>
            <a:avLst/>
            <a:gdLst>
              <a:gd name="connsiteX0" fmla="*/ 0 w 785812"/>
              <a:gd name="connsiteY0" fmla="*/ 0 h 1092994"/>
              <a:gd name="connsiteX1" fmla="*/ 0 w 785812"/>
              <a:gd name="connsiteY1" fmla="*/ 161925 h 1092994"/>
              <a:gd name="connsiteX2" fmla="*/ 123825 w 785812"/>
              <a:gd name="connsiteY2" fmla="*/ 161925 h 1092994"/>
              <a:gd name="connsiteX3" fmla="*/ 123825 w 785812"/>
              <a:gd name="connsiteY3" fmla="*/ 526256 h 1092994"/>
              <a:gd name="connsiteX4" fmla="*/ 9525 w 785812"/>
              <a:gd name="connsiteY4" fmla="*/ 781050 h 1092994"/>
              <a:gd name="connsiteX5" fmla="*/ 647700 w 785812"/>
              <a:gd name="connsiteY5" fmla="*/ 1092994 h 1092994"/>
              <a:gd name="connsiteX6" fmla="*/ 764381 w 785812"/>
              <a:gd name="connsiteY6" fmla="*/ 845344 h 1092994"/>
              <a:gd name="connsiteX7" fmla="*/ 711993 w 785812"/>
              <a:gd name="connsiteY7" fmla="*/ 819150 h 1092994"/>
              <a:gd name="connsiteX8" fmla="*/ 785812 w 785812"/>
              <a:gd name="connsiteY8" fmla="*/ 678656 h 1092994"/>
              <a:gd name="connsiteX9" fmla="*/ 785812 w 785812"/>
              <a:gd name="connsiteY9" fmla="*/ 2381 h 1092994"/>
              <a:gd name="connsiteX10" fmla="*/ 0 w 785812"/>
              <a:gd name="connsiteY10" fmla="*/ 0 h 1092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85812" h="1092994">
                <a:moveTo>
                  <a:pt x="0" y="0"/>
                </a:moveTo>
                <a:lnTo>
                  <a:pt x="0" y="161925"/>
                </a:lnTo>
                <a:lnTo>
                  <a:pt x="123825" y="161925"/>
                </a:lnTo>
                <a:lnTo>
                  <a:pt x="123825" y="526256"/>
                </a:lnTo>
                <a:lnTo>
                  <a:pt x="9525" y="781050"/>
                </a:lnTo>
                <a:lnTo>
                  <a:pt x="647700" y="1092994"/>
                </a:lnTo>
                <a:lnTo>
                  <a:pt x="764381" y="845344"/>
                </a:lnTo>
                <a:lnTo>
                  <a:pt x="711993" y="819150"/>
                </a:lnTo>
                <a:lnTo>
                  <a:pt x="785812" y="678656"/>
                </a:lnTo>
                <a:lnTo>
                  <a:pt x="785812" y="238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03DE8B0E-D1D7-4D90-ADBE-02A8C63DC7CB}"/>
              </a:ext>
            </a:extLst>
          </p:cNvPr>
          <p:cNvSpPr/>
          <p:nvPr/>
        </p:nvSpPr>
        <p:spPr>
          <a:xfrm>
            <a:off x="8269395" y="3200052"/>
            <a:ext cx="378751" cy="526808"/>
          </a:xfrm>
          <a:custGeom>
            <a:avLst/>
            <a:gdLst>
              <a:gd name="connsiteX0" fmla="*/ 0 w 785812"/>
              <a:gd name="connsiteY0" fmla="*/ 0 h 1092994"/>
              <a:gd name="connsiteX1" fmla="*/ 0 w 785812"/>
              <a:gd name="connsiteY1" fmla="*/ 161925 h 1092994"/>
              <a:gd name="connsiteX2" fmla="*/ 123825 w 785812"/>
              <a:gd name="connsiteY2" fmla="*/ 161925 h 1092994"/>
              <a:gd name="connsiteX3" fmla="*/ 123825 w 785812"/>
              <a:gd name="connsiteY3" fmla="*/ 526256 h 1092994"/>
              <a:gd name="connsiteX4" fmla="*/ 9525 w 785812"/>
              <a:gd name="connsiteY4" fmla="*/ 781050 h 1092994"/>
              <a:gd name="connsiteX5" fmla="*/ 647700 w 785812"/>
              <a:gd name="connsiteY5" fmla="*/ 1092994 h 1092994"/>
              <a:gd name="connsiteX6" fmla="*/ 764381 w 785812"/>
              <a:gd name="connsiteY6" fmla="*/ 845344 h 1092994"/>
              <a:gd name="connsiteX7" fmla="*/ 711993 w 785812"/>
              <a:gd name="connsiteY7" fmla="*/ 819150 h 1092994"/>
              <a:gd name="connsiteX8" fmla="*/ 785812 w 785812"/>
              <a:gd name="connsiteY8" fmla="*/ 678656 h 1092994"/>
              <a:gd name="connsiteX9" fmla="*/ 785812 w 785812"/>
              <a:gd name="connsiteY9" fmla="*/ 2381 h 1092994"/>
              <a:gd name="connsiteX10" fmla="*/ 0 w 785812"/>
              <a:gd name="connsiteY10" fmla="*/ 0 h 1092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85812" h="1092994">
                <a:moveTo>
                  <a:pt x="0" y="0"/>
                </a:moveTo>
                <a:lnTo>
                  <a:pt x="0" y="161925"/>
                </a:lnTo>
                <a:lnTo>
                  <a:pt x="123825" y="161925"/>
                </a:lnTo>
                <a:lnTo>
                  <a:pt x="123825" y="526256"/>
                </a:lnTo>
                <a:lnTo>
                  <a:pt x="9525" y="781050"/>
                </a:lnTo>
                <a:lnTo>
                  <a:pt x="647700" y="1092994"/>
                </a:lnTo>
                <a:lnTo>
                  <a:pt x="764381" y="845344"/>
                </a:lnTo>
                <a:lnTo>
                  <a:pt x="711993" y="819150"/>
                </a:lnTo>
                <a:lnTo>
                  <a:pt x="785812" y="678656"/>
                </a:lnTo>
                <a:lnTo>
                  <a:pt x="785812" y="238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 w="63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4C1C9347-FD56-4FE7-A8EC-E38CE8F026A6}"/>
              </a:ext>
            </a:extLst>
          </p:cNvPr>
          <p:cNvSpPr/>
          <p:nvPr/>
        </p:nvSpPr>
        <p:spPr>
          <a:xfrm>
            <a:off x="2453640" y="3086100"/>
            <a:ext cx="1623060" cy="335280"/>
          </a:xfrm>
          <a:custGeom>
            <a:avLst/>
            <a:gdLst>
              <a:gd name="connsiteX0" fmla="*/ 0 w 1623060"/>
              <a:gd name="connsiteY0" fmla="*/ 15240 h 335280"/>
              <a:gd name="connsiteX1" fmla="*/ 0 w 1623060"/>
              <a:gd name="connsiteY1" fmla="*/ 335280 h 335280"/>
              <a:gd name="connsiteX2" fmla="*/ 1623060 w 1623060"/>
              <a:gd name="connsiteY2" fmla="*/ 335280 h 335280"/>
              <a:gd name="connsiteX3" fmla="*/ 1623060 w 1623060"/>
              <a:gd name="connsiteY3" fmla="*/ 182880 h 335280"/>
              <a:gd name="connsiteX4" fmla="*/ 198120 w 1623060"/>
              <a:gd name="connsiteY4" fmla="*/ 182880 h 335280"/>
              <a:gd name="connsiteX5" fmla="*/ 198120 w 1623060"/>
              <a:gd name="connsiteY5" fmla="*/ 0 h 335280"/>
              <a:gd name="connsiteX6" fmla="*/ 0 w 1623060"/>
              <a:gd name="connsiteY6" fmla="*/ 15240 h 335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3060" h="335280">
                <a:moveTo>
                  <a:pt x="0" y="15240"/>
                </a:moveTo>
                <a:lnTo>
                  <a:pt x="0" y="335280"/>
                </a:lnTo>
                <a:lnTo>
                  <a:pt x="1623060" y="335280"/>
                </a:lnTo>
                <a:lnTo>
                  <a:pt x="1623060" y="182880"/>
                </a:lnTo>
                <a:lnTo>
                  <a:pt x="198120" y="182880"/>
                </a:lnTo>
                <a:lnTo>
                  <a:pt x="198120" y="0"/>
                </a:lnTo>
                <a:lnTo>
                  <a:pt x="0" y="15240"/>
                </a:lnTo>
                <a:close/>
              </a:path>
            </a:pathLst>
          </a:custGeom>
          <a:solidFill>
            <a:schemeClr val="accent4">
              <a:alpha val="50000"/>
            </a:schemeClr>
          </a:solidFill>
          <a:ln w="19050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08108D29-F356-4C32-A97A-402FFE401B00}"/>
              </a:ext>
            </a:extLst>
          </p:cNvPr>
          <p:cNvSpPr/>
          <p:nvPr/>
        </p:nvSpPr>
        <p:spPr>
          <a:xfrm>
            <a:off x="2634487" y="3211867"/>
            <a:ext cx="60275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1"/>
            <a:r>
              <a:rPr lang="ko-KR" altLang="en-US" sz="9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주차장</a:t>
            </a:r>
            <a:endParaRPr lang="en-US" altLang="ko-KR" sz="9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F7764857-32D5-4D44-B122-1D4EB9915116}"/>
              </a:ext>
            </a:extLst>
          </p:cNvPr>
          <p:cNvSpPr/>
          <p:nvPr/>
        </p:nvSpPr>
        <p:spPr>
          <a:xfrm>
            <a:off x="7010400" y="3041650"/>
            <a:ext cx="1085850" cy="230832"/>
          </a:xfrm>
          <a:custGeom>
            <a:avLst/>
            <a:gdLst>
              <a:gd name="connsiteX0" fmla="*/ 0 w 533400"/>
              <a:gd name="connsiteY0" fmla="*/ 0 h 361950"/>
              <a:gd name="connsiteX1" fmla="*/ 0 w 533400"/>
              <a:gd name="connsiteY1" fmla="*/ 361950 h 361950"/>
              <a:gd name="connsiteX2" fmla="*/ 533400 w 533400"/>
              <a:gd name="connsiteY2" fmla="*/ 361950 h 361950"/>
              <a:gd name="connsiteX3" fmla="*/ 533400 w 533400"/>
              <a:gd name="connsiteY3" fmla="*/ 6350 h 361950"/>
              <a:gd name="connsiteX4" fmla="*/ 0 w 533400"/>
              <a:gd name="connsiteY4" fmla="*/ 0 h 361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3400" h="361950">
                <a:moveTo>
                  <a:pt x="0" y="0"/>
                </a:moveTo>
                <a:lnTo>
                  <a:pt x="0" y="361950"/>
                </a:lnTo>
                <a:lnTo>
                  <a:pt x="533400" y="361950"/>
                </a:lnTo>
                <a:lnTo>
                  <a:pt x="533400" y="63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alpha val="50000"/>
            </a:schemeClr>
          </a:solidFill>
          <a:ln w="19050"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069AFBBF-C916-40A5-830D-DD6E64B63F9F}"/>
              </a:ext>
            </a:extLst>
          </p:cNvPr>
          <p:cNvSpPr/>
          <p:nvPr/>
        </p:nvSpPr>
        <p:spPr>
          <a:xfrm>
            <a:off x="7268986" y="3033548"/>
            <a:ext cx="60275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1"/>
            <a:r>
              <a:rPr lang="ko-KR" altLang="en-US" sz="9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주차장</a:t>
            </a:r>
            <a:endParaRPr lang="en-US" altLang="ko-KR" sz="9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E348AE5A-915E-42CD-BE0C-0A441E44BF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863256"/>
              </p:ext>
            </p:extLst>
          </p:nvPr>
        </p:nvGraphicFramePr>
        <p:xfrm>
          <a:off x="2161781" y="1703054"/>
          <a:ext cx="8157364" cy="3901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1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6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413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200" spc="0" dirty="0" err="1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공사시</a:t>
                      </a:r>
                      <a:r>
                        <a:rPr lang="ko-KR" altLang="en-US" sz="1200" spc="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임시주차장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200" spc="0" dirty="0">
                          <a:solidFill>
                            <a:schemeClr val="tx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개축 후 주차장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036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200" dirty="0">
                        <a:solidFill>
                          <a:schemeClr val="tx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7104">
                <a:tc>
                  <a:txBody>
                    <a:bodyPr/>
                    <a:lstStyle/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200" b="0" dirty="0">
                          <a:latin typeface="함초롬바탕"/>
                          <a:ea typeface="함초롬바탕"/>
                          <a:cs typeface="함초롬바탕"/>
                        </a:rPr>
                        <a:t>개축공사시 기존 </a:t>
                      </a:r>
                      <a:r>
                        <a:rPr lang="ko-KR" altLang="en-US" sz="1200" b="0" dirty="0" err="1">
                          <a:latin typeface="함초롬바탕"/>
                          <a:ea typeface="함초롬바탕"/>
                          <a:cs typeface="함초롬바탕"/>
                        </a:rPr>
                        <a:t>교사동</a:t>
                      </a:r>
                      <a:r>
                        <a:rPr lang="ko-KR" altLang="en-US" sz="1200" b="0" dirty="0">
                          <a:latin typeface="함초롬바탕"/>
                          <a:ea typeface="함초롬바탕"/>
                          <a:cs typeface="함초롬바탕"/>
                        </a:rPr>
                        <a:t> 주차장 계속 사용</a:t>
                      </a:r>
                      <a:endParaRPr lang="en-US" altLang="ko-KR" sz="1200" b="0" dirty="0">
                        <a:latin typeface="함초롬바탕"/>
                        <a:ea typeface="함초롬바탕"/>
                        <a:cs typeface="함초롬바탕"/>
                      </a:endParaRPr>
                    </a:p>
                    <a:p>
                      <a:pPr marL="171450" indent="-171450" latinLnBrk="1">
                        <a:buFontTx/>
                        <a:buChar char="-"/>
                        <a:defRPr/>
                      </a:pPr>
                      <a:r>
                        <a:rPr lang="ko-KR" altLang="en-US" sz="1200" b="0" dirty="0">
                          <a:latin typeface="함초롬바탕"/>
                          <a:ea typeface="함초롬바탕"/>
                          <a:cs typeface="함초롬바탕"/>
                        </a:rPr>
                        <a:t>기존 </a:t>
                      </a:r>
                      <a:r>
                        <a:rPr lang="ko-KR" altLang="en-US" sz="1200" b="0" dirty="0" err="1">
                          <a:latin typeface="함초롬바탕"/>
                          <a:ea typeface="함초롬바탕"/>
                          <a:cs typeface="함초롬바탕"/>
                        </a:rPr>
                        <a:t>교사동</a:t>
                      </a:r>
                      <a:r>
                        <a:rPr lang="ko-KR" altLang="en-US" sz="1200" b="0" dirty="0">
                          <a:latin typeface="함초롬바탕"/>
                          <a:ea typeface="함초롬바탕"/>
                          <a:cs typeface="함초롬바탕"/>
                        </a:rPr>
                        <a:t> 사용으로 </a:t>
                      </a:r>
                      <a:r>
                        <a:rPr lang="ko-KR" altLang="en-US" sz="1200" b="0" dirty="0" err="1">
                          <a:latin typeface="함초롬바탕"/>
                          <a:ea typeface="함초롬바탕"/>
                          <a:cs typeface="함초롬바탕"/>
                        </a:rPr>
                        <a:t>모듈러</a:t>
                      </a:r>
                      <a:r>
                        <a:rPr lang="ko-KR" altLang="en-US" sz="1200" b="0" dirty="0">
                          <a:latin typeface="함초롬바탕"/>
                          <a:ea typeface="함초롬바탕"/>
                          <a:cs typeface="함초롬바탕"/>
                        </a:rPr>
                        <a:t> 임시교사 불필요</a:t>
                      </a:r>
                    </a:p>
                    <a:p>
                      <a:pPr marL="0" indent="0" latinLnBrk="1">
                        <a:buFontTx/>
                        <a:buNone/>
                        <a:defRPr/>
                      </a:pPr>
                      <a:endParaRPr lang="ko-KR" altLang="en-US" sz="1200" b="0" dirty="0"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dk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-</a:t>
                      </a:r>
                      <a:r>
                        <a:rPr lang="ko-KR" altLang="en-US" sz="1200" b="0" kern="1200" dirty="0">
                          <a:solidFill>
                            <a:schemeClr val="dk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개축 후 기존 </a:t>
                      </a:r>
                      <a:r>
                        <a:rPr lang="ko-KR" altLang="en-US" sz="1200" b="0" kern="1200" dirty="0" err="1">
                          <a:solidFill>
                            <a:schemeClr val="dk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교사동</a:t>
                      </a:r>
                      <a:r>
                        <a:rPr lang="ko-KR" altLang="en-US" sz="1200" b="0" kern="1200" dirty="0">
                          <a:solidFill>
                            <a:schemeClr val="dk1"/>
                          </a:solidFill>
                          <a:latin typeface="함초롬바탕"/>
                          <a:ea typeface="함초롬바탕"/>
                          <a:cs typeface="함초롬바탕"/>
                        </a:rPr>
                        <a:t> 위치에 주차장 계획</a:t>
                      </a:r>
                      <a:endParaRPr lang="en-US" altLang="ko-KR" sz="1200" b="0" kern="1200" dirty="0">
                        <a:solidFill>
                          <a:schemeClr val="dk1"/>
                        </a:solidFill>
                        <a:latin typeface="함초롬바탕"/>
                        <a:ea typeface="함초롬바탕"/>
                        <a:cs typeface="함초롬바탕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47094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7">
            <a:extLst>
              <a:ext uri="{FF2B5EF4-FFF2-40B4-BE49-F238E27FC236}">
                <a16:creationId xmlns:a16="http://schemas.microsoft.com/office/drawing/2014/main" id="{86A08ECB-764A-4D45-A284-853475495E3E}"/>
              </a:ext>
            </a:extLst>
          </p:cNvPr>
          <p:cNvSpPr txBox="1"/>
          <p:nvPr/>
        </p:nvSpPr>
        <p:spPr>
          <a:xfrm>
            <a:off x="2141280" y="415586"/>
            <a:ext cx="2375302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sz="1368" b="1" spc="-150" dirty="0" err="1">
                <a:solidFill>
                  <a:srgbClr val="464646"/>
                </a:solidFill>
                <a:latin typeface="함초롬바탕"/>
                <a:cs typeface="함초롬바탕"/>
              </a:rPr>
              <a:t>배치안</a:t>
            </a:r>
            <a:r>
              <a:rPr sz="1368" b="1" spc="17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en-US" altLang="ko-KR" sz="1368" b="1" spc="-21" dirty="0">
                <a:solidFill>
                  <a:srgbClr val="464646"/>
                </a:solidFill>
                <a:latin typeface="함초롬바탕"/>
                <a:cs typeface="함초롬바탕"/>
              </a:rPr>
              <a:t>ALT 3</a:t>
            </a:r>
            <a:endParaRPr sz="1368" dirty="0">
              <a:latin typeface="함초롬바탕"/>
              <a:cs typeface="함초롬바탕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58F4637-F565-4340-BA55-6B0FDF3D72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7" t="3371" r="2888" b="13112"/>
          <a:stretch/>
        </p:blipFill>
        <p:spPr>
          <a:xfrm rot="16200000">
            <a:off x="3695530" y="590719"/>
            <a:ext cx="5270840" cy="6915151"/>
          </a:xfrm>
          <a:prstGeom prst="rect">
            <a:avLst/>
          </a:prstGeom>
        </p:spPr>
      </p:pic>
      <p:sp>
        <p:nvSpPr>
          <p:cNvPr id="4" name="object 9">
            <a:extLst>
              <a:ext uri="{FF2B5EF4-FFF2-40B4-BE49-F238E27FC236}">
                <a16:creationId xmlns:a16="http://schemas.microsoft.com/office/drawing/2014/main" id="{5A4F790A-1D8D-4162-9852-B9119F1A55D4}"/>
              </a:ext>
            </a:extLst>
          </p:cNvPr>
          <p:cNvSpPr txBox="1"/>
          <p:nvPr/>
        </p:nvSpPr>
        <p:spPr>
          <a:xfrm>
            <a:off x="2279650" y="1253163"/>
            <a:ext cx="1844736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20040" indent="-285750">
              <a:buFont typeface="Wingdings" panose="05000000000000000000" pitchFamily="2" charset="2"/>
              <a:buChar char="ü"/>
              <a:defRPr sz="1400" b="1" spc="-14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lang="en-US" spc="0" dirty="0"/>
              <a:t>ALT 3- </a:t>
            </a:r>
            <a:r>
              <a:rPr lang="ko-KR" altLang="en-US" spc="0" dirty="0"/>
              <a:t>실배치도</a:t>
            </a:r>
            <a:endParaRPr spc="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9FDEB6B-A800-4DED-8996-8CED610E1B00}"/>
              </a:ext>
            </a:extLst>
          </p:cNvPr>
          <p:cNvSpPr/>
          <p:nvPr/>
        </p:nvSpPr>
        <p:spPr>
          <a:xfrm>
            <a:off x="8321676" y="5445128"/>
            <a:ext cx="1734915" cy="8020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063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>
            <a:extLst>
              <a:ext uri="{FF2B5EF4-FFF2-40B4-BE49-F238E27FC236}">
                <a16:creationId xmlns:a16="http://schemas.microsoft.com/office/drawing/2014/main" id="{D72ADCC4-91CB-4997-B0B1-0E942AA6D02F}"/>
              </a:ext>
            </a:extLst>
          </p:cNvPr>
          <p:cNvGrpSpPr/>
          <p:nvPr/>
        </p:nvGrpSpPr>
        <p:grpSpPr>
          <a:xfrm>
            <a:off x="2584302" y="3919213"/>
            <a:ext cx="3511699" cy="2452252"/>
            <a:chOff x="1296987" y="1400173"/>
            <a:chExt cx="6686551" cy="4669282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0397BD21-B69F-4F9E-9E5E-753A40A8A0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19" t="4100" r="6791" b="15144"/>
            <a:stretch/>
          </p:blipFill>
          <p:spPr>
            <a:xfrm rot="16200000">
              <a:off x="2444749" y="252411"/>
              <a:ext cx="4391027" cy="6686551"/>
            </a:xfrm>
            <a:prstGeom prst="rect">
              <a:avLst/>
            </a:prstGeom>
          </p:spPr>
        </p:pic>
        <p:sp>
          <p:nvSpPr>
            <p:cNvPr id="24" name="object 9">
              <a:extLst>
                <a:ext uri="{FF2B5EF4-FFF2-40B4-BE49-F238E27FC236}">
                  <a16:creationId xmlns:a16="http://schemas.microsoft.com/office/drawing/2014/main" id="{8D8FB55B-324B-486D-B0F6-F8C6B57BD554}"/>
                </a:ext>
              </a:extLst>
            </p:cNvPr>
            <p:cNvSpPr txBox="1"/>
            <p:nvPr/>
          </p:nvSpPr>
          <p:spPr>
            <a:xfrm>
              <a:off x="4044163" y="5483423"/>
              <a:ext cx="2853237" cy="5860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320040" indent="-285750">
                <a:buFont typeface="Wingdings" panose="05000000000000000000" pitchFamily="2" charset="2"/>
                <a:buChar char="ü"/>
                <a:defRPr sz="1400" b="1" spc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defRPr>
              </a:lvl1pPr>
            </a:lstStyle>
            <a:p>
              <a:r>
                <a:rPr lang="en-US" altLang="ko-KR" dirty="0"/>
                <a:t>3,4</a:t>
              </a:r>
              <a:r>
                <a:rPr lang="ko-KR" altLang="en-US" dirty="0"/>
                <a:t>층 평면도</a:t>
              </a:r>
              <a:endParaRPr dirty="0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E029FF22-CB0F-41C5-B5E6-588E8011A930}"/>
                </a:ext>
              </a:extLst>
            </p:cNvPr>
            <p:cNvSpPr/>
            <p:nvPr/>
          </p:nvSpPr>
          <p:spPr>
            <a:xfrm>
              <a:off x="2100264" y="2286000"/>
              <a:ext cx="1455736" cy="2452688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C55A62EB-90D8-4F7A-A891-9BC6750BABEF}"/>
                </a:ext>
              </a:extLst>
            </p:cNvPr>
            <p:cNvSpPr/>
            <p:nvPr/>
          </p:nvSpPr>
          <p:spPr>
            <a:xfrm>
              <a:off x="3556000" y="4236720"/>
              <a:ext cx="3667760" cy="50196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42E2FF2-21C3-43D5-B007-9DA690471BFE}"/>
                </a:ext>
              </a:extLst>
            </p:cNvPr>
            <p:cNvSpPr/>
            <p:nvPr/>
          </p:nvSpPr>
          <p:spPr>
            <a:xfrm>
              <a:off x="4684714" y="2793206"/>
              <a:ext cx="523875" cy="1222534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84F4691E-958A-40B8-881A-1349A604BEB6}"/>
                </a:ext>
              </a:extLst>
            </p:cNvPr>
            <p:cNvSpPr/>
            <p:nvPr/>
          </p:nvSpPr>
          <p:spPr>
            <a:xfrm>
              <a:off x="5399089" y="2905124"/>
              <a:ext cx="523875" cy="616745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56C2D9DA-4AA1-4F3C-AD5E-E3C36826F20D}"/>
                </a:ext>
              </a:extLst>
            </p:cNvPr>
            <p:cNvSpPr/>
            <p:nvPr/>
          </p:nvSpPr>
          <p:spPr>
            <a:xfrm>
              <a:off x="5399089" y="3509485"/>
              <a:ext cx="1535111" cy="505303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1945CD1E-9D27-4BE3-8D41-58FCCB40FBB2}"/>
              </a:ext>
            </a:extLst>
          </p:cNvPr>
          <p:cNvGrpSpPr/>
          <p:nvPr/>
        </p:nvGrpSpPr>
        <p:grpSpPr>
          <a:xfrm>
            <a:off x="6117074" y="3721280"/>
            <a:ext cx="4052163" cy="2770680"/>
            <a:chOff x="1262698" y="1362075"/>
            <a:chExt cx="6800850" cy="4650104"/>
          </a:xfrm>
        </p:grpSpPr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DF87C6B5-D1FB-4BCC-A344-4F1B7C329E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53" t="6168" r="14234" b="18213"/>
            <a:stretch/>
          </p:blipFill>
          <p:spPr>
            <a:xfrm>
              <a:off x="1262698" y="1362075"/>
              <a:ext cx="6800850" cy="4429125"/>
            </a:xfrm>
            <a:prstGeom prst="rect">
              <a:avLst/>
            </a:prstGeom>
          </p:spPr>
        </p:pic>
        <p:sp>
          <p:nvSpPr>
            <p:cNvPr id="32" name="object 9">
              <a:extLst>
                <a:ext uri="{FF2B5EF4-FFF2-40B4-BE49-F238E27FC236}">
                  <a16:creationId xmlns:a16="http://schemas.microsoft.com/office/drawing/2014/main" id="{AF3C521A-CA9E-4785-9ED0-2B99B9AAF17B}"/>
                </a:ext>
              </a:extLst>
            </p:cNvPr>
            <p:cNvSpPr txBox="1"/>
            <p:nvPr/>
          </p:nvSpPr>
          <p:spPr>
            <a:xfrm>
              <a:off x="4044162" y="5483424"/>
              <a:ext cx="2283205" cy="52875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320040" indent="-285750">
                <a:buFont typeface="Wingdings" panose="05000000000000000000" pitchFamily="2" charset="2"/>
                <a:buChar char="ü"/>
                <a:defRPr sz="1400" b="1" spc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defRPr>
              </a:lvl1pPr>
            </a:lstStyle>
            <a:p>
              <a:r>
                <a:rPr lang="en-US" altLang="ko-KR" dirty="0"/>
                <a:t>5</a:t>
              </a:r>
              <a:r>
                <a:rPr lang="ko-KR" altLang="en-US" dirty="0"/>
                <a:t>층 평면도</a:t>
              </a:r>
              <a:endParaRPr dirty="0"/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B677B6E8-A787-4BB6-B906-7AA0705884F6}"/>
                </a:ext>
              </a:extLst>
            </p:cNvPr>
            <p:cNvSpPr/>
            <p:nvPr/>
          </p:nvSpPr>
          <p:spPr>
            <a:xfrm>
              <a:off x="3556000" y="4236720"/>
              <a:ext cx="3667760" cy="50196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B4C3F76-5E2E-4411-8C76-2BF6E2667A13}"/>
                </a:ext>
              </a:extLst>
            </p:cNvPr>
            <p:cNvSpPr/>
            <p:nvPr/>
          </p:nvSpPr>
          <p:spPr>
            <a:xfrm>
              <a:off x="4684714" y="2793206"/>
              <a:ext cx="523875" cy="1222534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9465CFF5-E0EF-43A0-8939-6BB26114F7D6}"/>
                </a:ext>
              </a:extLst>
            </p:cNvPr>
            <p:cNvSpPr/>
            <p:nvPr/>
          </p:nvSpPr>
          <p:spPr>
            <a:xfrm>
              <a:off x="5399089" y="2905124"/>
              <a:ext cx="523875" cy="616745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443BBF38-A15D-4CA0-AB6F-D08F4029817F}"/>
                </a:ext>
              </a:extLst>
            </p:cNvPr>
            <p:cNvSpPr/>
            <p:nvPr/>
          </p:nvSpPr>
          <p:spPr>
            <a:xfrm>
              <a:off x="5399089" y="3509485"/>
              <a:ext cx="1535111" cy="505303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3" name="object 7">
            <a:extLst>
              <a:ext uri="{FF2B5EF4-FFF2-40B4-BE49-F238E27FC236}">
                <a16:creationId xmlns:a16="http://schemas.microsoft.com/office/drawing/2014/main" id="{86A08ECB-764A-4D45-A284-853475495E3E}"/>
              </a:ext>
            </a:extLst>
          </p:cNvPr>
          <p:cNvSpPr txBox="1"/>
          <p:nvPr/>
        </p:nvSpPr>
        <p:spPr>
          <a:xfrm>
            <a:off x="2141280" y="415586"/>
            <a:ext cx="2310647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sz="1368" b="1" spc="-150" dirty="0" err="1">
                <a:solidFill>
                  <a:srgbClr val="464646"/>
                </a:solidFill>
                <a:latin typeface="함초롬바탕"/>
                <a:cs typeface="함초롬바탕"/>
              </a:rPr>
              <a:t>배치안</a:t>
            </a:r>
            <a:r>
              <a:rPr sz="1368" b="1" spc="17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en-US" altLang="ko-KR" sz="1368" b="1" spc="-21" dirty="0">
                <a:solidFill>
                  <a:srgbClr val="464646"/>
                </a:solidFill>
                <a:latin typeface="함초롬바탕"/>
                <a:cs typeface="함초롬바탕"/>
              </a:rPr>
              <a:t>ALT 3</a:t>
            </a:r>
            <a:endParaRPr sz="1368" dirty="0">
              <a:latin typeface="함초롬바탕"/>
              <a:cs typeface="함초롬바탕"/>
            </a:endParaRPr>
          </a:p>
        </p:txBody>
      </p:sp>
      <p:sp>
        <p:nvSpPr>
          <p:cNvPr id="4" name="object 9">
            <a:extLst>
              <a:ext uri="{FF2B5EF4-FFF2-40B4-BE49-F238E27FC236}">
                <a16:creationId xmlns:a16="http://schemas.microsoft.com/office/drawing/2014/main" id="{AD42071D-8FCB-4486-8974-2845A17770D7}"/>
              </a:ext>
            </a:extLst>
          </p:cNvPr>
          <p:cNvSpPr txBox="1"/>
          <p:nvPr/>
        </p:nvSpPr>
        <p:spPr>
          <a:xfrm>
            <a:off x="2325408" y="1199375"/>
            <a:ext cx="1673215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20040" indent="-285750">
              <a:buFont typeface="Wingdings" panose="05000000000000000000" pitchFamily="2" charset="2"/>
              <a:buChar char="ü"/>
              <a:defRPr sz="1400" b="1" spc="-14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lang="en-US" spc="0" dirty="0"/>
              <a:t>ALT 3- </a:t>
            </a:r>
            <a:r>
              <a:rPr lang="ko-KR" altLang="en-US" spc="0" dirty="0"/>
              <a:t>평면도</a:t>
            </a:r>
            <a:endParaRPr spc="0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830327E4-A2DE-4A1D-9227-0BB4D5A67DF8}"/>
              </a:ext>
            </a:extLst>
          </p:cNvPr>
          <p:cNvGrpSpPr/>
          <p:nvPr/>
        </p:nvGrpSpPr>
        <p:grpSpPr>
          <a:xfrm>
            <a:off x="2526464" y="1584038"/>
            <a:ext cx="3523354" cy="2397153"/>
            <a:chOff x="1506536" y="1676400"/>
            <a:chExt cx="6419853" cy="4367818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9A4FFD04-F46B-425E-9770-CA9E7FC59F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19" t="6631" r="11508" b="15834"/>
            <a:stretch/>
          </p:blipFill>
          <p:spPr>
            <a:xfrm rot="16200000">
              <a:off x="2659063" y="523873"/>
              <a:ext cx="4114800" cy="6419853"/>
            </a:xfrm>
            <a:prstGeom prst="rect">
              <a:avLst/>
            </a:prstGeom>
          </p:spPr>
        </p:pic>
        <p:sp>
          <p:nvSpPr>
            <p:cNvPr id="5" name="object 9">
              <a:extLst>
                <a:ext uri="{FF2B5EF4-FFF2-40B4-BE49-F238E27FC236}">
                  <a16:creationId xmlns:a16="http://schemas.microsoft.com/office/drawing/2014/main" id="{48097DC0-B289-4625-9926-1C41F77ADB86}"/>
                </a:ext>
              </a:extLst>
            </p:cNvPr>
            <p:cNvSpPr txBox="1"/>
            <p:nvPr/>
          </p:nvSpPr>
          <p:spPr>
            <a:xfrm>
              <a:off x="4044164" y="5483422"/>
              <a:ext cx="2449975" cy="560796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320040" indent="-285750">
                <a:buFont typeface="Wingdings" panose="05000000000000000000" pitchFamily="2" charset="2"/>
                <a:buChar char="ü"/>
                <a:defRPr sz="1400" b="1" spc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defRPr>
              </a:lvl1pPr>
            </a:lstStyle>
            <a:p>
              <a:r>
                <a:rPr lang="en-US" altLang="ko-KR" dirty="0"/>
                <a:t>1</a:t>
              </a:r>
              <a:r>
                <a:rPr lang="ko-KR" altLang="en-US" dirty="0"/>
                <a:t>층 평면도</a:t>
              </a:r>
              <a:endParaRPr dirty="0"/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EAAB6E78-9F5C-4477-ADBE-94CD1167B9F5}"/>
                </a:ext>
              </a:extLst>
            </p:cNvPr>
            <p:cNvSpPr/>
            <p:nvPr/>
          </p:nvSpPr>
          <p:spPr>
            <a:xfrm>
              <a:off x="2336800" y="2501492"/>
              <a:ext cx="523875" cy="151424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90597441-6CD8-4126-8BC7-3820032C22F9}"/>
                </a:ext>
              </a:extLst>
            </p:cNvPr>
            <p:cNvSpPr/>
            <p:nvPr/>
          </p:nvSpPr>
          <p:spPr>
            <a:xfrm>
              <a:off x="3054350" y="2501492"/>
              <a:ext cx="512763" cy="151424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E9724311-94C7-4091-AC1E-C466594916D6}"/>
                </a:ext>
              </a:extLst>
            </p:cNvPr>
            <p:cNvSpPr/>
            <p:nvPr/>
          </p:nvSpPr>
          <p:spPr>
            <a:xfrm>
              <a:off x="2336799" y="4236720"/>
              <a:ext cx="4886961" cy="50196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201BB440-5AD0-4D16-A630-F38E42B7E47E}"/>
                </a:ext>
              </a:extLst>
            </p:cNvPr>
            <p:cNvSpPr/>
            <p:nvPr/>
          </p:nvSpPr>
          <p:spPr>
            <a:xfrm>
              <a:off x="4684714" y="2793206"/>
              <a:ext cx="523875" cy="1222534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</p:spPr>
          <p:txBody>
            <a:bodyPr rot="0" spcFirstLastPara="0" vertOverflow="overflow" horzOverflow="overflow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539"/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DEBDD393-AF01-4D4B-9D9E-E5247049831F}"/>
                </a:ext>
              </a:extLst>
            </p:cNvPr>
            <p:cNvSpPr/>
            <p:nvPr/>
          </p:nvSpPr>
          <p:spPr>
            <a:xfrm>
              <a:off x="5399089" y="2905124"/>
              <a:ext cx="523875" cy="616745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</p:spPr>
          <p:txBody>
            <a:bodyPr rot="0" spcFirstLastPara="0" vertOverflow="overflow" horzOverflow="overflow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539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AD2658E7-0DFA-4A27-B4AC-0403D08F56A5}"/>
                </a:ext>
              </a:extLst>
            </p:cNvPr>
            <p:cNvSpPr/>
            <p:nvPr/>
          </p:nvSpPr>
          <p:spPr>
            <a:xfrm>
              <a:off x="5399089" y="3509485"/>
              <a:ext cx="1535111" cy="505303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</p:spPr>
          <p:txBody>
            <a:bodyPr rot="0" spcFirstLastPara="0" vertOverflow="overflow" horzOverflow="overflow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 sz="1539"/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DE298349-1047-436B-A6D0-2775463696C0}"/>
              </a:ext>
            </a:extLst>
          </p:cNvPr>
          <p:cNvGrpSpPr/>
          <p:nvPr/>
        </p:nvGrpSpPr>
        <p:grpSpPr>
          <a:xfrm>
            <a:off x="6326056" y="1455405"/>
            <a:ext cx="3843181" cy="2622191"/>
            <a:chOff x="1538921" y="1628774"/>
            <a:chExt cx="6400803" cy="4367248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71C43FF9-6D0B-42B3-8193-811F265199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19" t="6976" r="10695" b="15719"/>
            <a:stretch/>
          </p:blipFill>
          <p:spPr>
            <a:xfrm rot="16200000">
              <a:off x="2658110" y="509585"/>
              <a:ext cx="4162425" cy="6400803"/>
            </a:xfrm>
            <a:prstGeom prst="rect">
              <a:avLst/>
            </a:prstGeom>
          </p:spPr>
        </p:pic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E876E5D6-7ABF-4D7B-869D-ADAD6B493479}"/>
                </a:ext>
              </a:extLst>
            </p:cNvPr>
            <p:cNvSpPr txBox="1"/>
            <p:nvPr/>
          </p:nvSpPr>
          <p:spPr>
            <a:xfrm>
              <a:off x="4044162" y="5483421"/>
              <a:ext cx="2774846" cy="51260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320040" indent="-285750">
                <a:buFont typeface="Wingdings" panose="05000000000000000000" pitchFamily="2" charset="2"/>
                <a:buChar char="ü"/>
                <a:defRPr sz="1400" b="1" spc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defRPr>
              </a:lvl1pPr>
            </a:lstStyle>
            <a:p>
              <a:r>
                <a:rPr lang="en-US" altLang="ko-KR" dirty="0"/>
                <a:t>2</a:t>
              </a:r>
              <a:r>
                <a:rPr lang="ko-KR" altLang="en-US" dirty="0"/>
                <a:t>층 평면도</a:t>
              </a:r>
              <a:endParaRPr dirty="0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70B0C024-1F85-4339-91E7-F86AA38EAE9C}"/>
                </a:ext>
              </a:extLst>
            </p:cNvPr>
            <p:cNvSpPr/>
            <p:nvPr/>
          </p:nvSpPr>
          <p:spPr>
            <a:xfrm>
              <a:off x="2336800" y="2501492"/>
              <a:ext cx="523875" cy="151424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9380341E-D60A-47E0-AFF9-1779E5831CB0}"/>
                </a:ext>
              </a:extLst>
            </p:cNvPr>
            <p:cNvSpPr/>
            <p:nvPr/>
          </p:nvSpPr>
          <p:spPr>
            <a:xfrm>
              <a:off x="3054350" y="2501492"/>
              <a:ext cx="512763" cy="151424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33302FB5-4641-4A5B-8222-55CDC95E546B}"/>
                </a:ext>
              </a:extLst>
            </p:cNvPr>
            <p:cNvSpPr/>
            <p:nvPr/>
          </p:nvSpPr>
          <p:spPr>
            <a:xfrm>
              <a:off x="2336799" y="4236720"/>
              <a:ext cx="4886961" cy="50196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6999BC52-53F2-41BF-BA3C-141C07AA97CA}"/>
                </a:ext>
              </a:extLst>
            </p:cNvPr>
            <p:cNvSpPr/>
            <p:nvPr/>
          </p:nvSpPr>
          <p:spPr>
            <a:xfrm>
              <a:off x="4684714" y="2793206"/>
              <a:ext cx="523875" cy="1222534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DF74E0E3-95EE-42D3-9415-F9EFA00521A8}"/>
                </a:ext>
              </a:extLst>
            </p:cNvPr>
            <p:cNvSpPr/>
            <p:nvPr/>
          </p:nvSpPr>
          <p:spPr>
            <a:xfrm>
              <a:off x="5399089" y="2905124"/>
              <a:ext cx="523875" cy="616745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5680C5B7-5D38-4809-8A97-941F61277CF2}"/>
                </a:ext>
              </a:extLst>
            </p:cNvPr>
            <p:cNvSpPr/>
            <p:nvPr/>
          </p:nvSpPr>
          <p:spPr>
            <a:xfrm>
              <a:off x="5399089" y="3509485"/>
              <a:ext cx="1535111" cy="505303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71378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object 4">
            <a:extLst>
              <a:ext uri="{FF2B5EF4-FFF2-40B4-BE49-F238E27FC236}">
                <a16:creationId xmlns:a16="http://schemas.microsoft.com/office/drawing/2014/main" id="{CA7912AC-3CF1-470E-91AF-55850C5CA50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1140" y="1188544"/>
            <a:ext cx="3025862" cy="1763017"/>
          </a:xfrm>
          <a:prstGeom prst="rect">
            <a:avLst/>
          </a:prstGeom>
        </p:spPr>
      </p:pic>
      <p:pic>
        <p:nvPicPr>
          <p:cNvPr id="55" name="그림 54">
            <a:extLst>
              <a:ext uri="{FF2B5EF4-FFF2-40B4-BE49-F238E27FC236}">
                <a16:creationId xmlns:a16="http://schemas.microsoft.com/office/drawing/2014/main" id="{DBE5B4FB-3E7B-478C-A5BD-1DBDDA556F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4" t="4215" r="18217" b="13074"/>
          <a:stretch/>
        </p:blipFill>
        <p:spPr>
          <a:xfrm rot="18016341">
            <a:off x="7170415" y="2691401"/>
            <a:ext cx="1898935" cy="3394412"/>
          </a:xfrm>
          <a:prstGeom prst="rect">
            <a:avLst/>
          </a:prstGeom>
        </p:spPr>
      </p:pic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979E1D4B-D280-41B3-9CBC-0C12A8029DDC}"/>
              </a:ext>
            </a:extLst>
          </p:cNvPr>
          <p:cNvSpPr/>
          <p:nvPr/>
        </p:nvSpPr>
        <p:spPr>
          <a:xfrm rot="1816341">
            <a:off x="8513572" y="4329206"/>
            <a:ext cx="815555" cy="376501"/>
          </a:xfrm>
          <a:custGeom>
            <a:avLst/>
            <a:gdLst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4350 w 1633537"/>
              <a:gd name="connsiteY8" fmla="*/ 528638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11970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9525 w 1643062"/>
              <a:gd name="connsiteY0" fmla="*/ 0 h 771525"/>
              <a:gd name="connsiteX1" fmla="*/ 0 w 1643062"/>
              <a:gd name="connsiteY1" fmla="*/ 759619 h 771525"/>
              <a:gd name="connsiteX2" fmla="*/ 1643062 w 1643062"/>
              <a:gd name="connsiteY2" fmla="*/ 771525 h 771525"/>
              <a:gd name="connsiteX3" fmla="*/ 1643062 w 1643062"/>
              <a:gd name="connsiteY3" fmla="*/ 352425 h 771525"/>
              <a:gd name="connsiteX4" fmla="*/ 1214437 w 1643062"/>
              <a:gd name="connsiteY4" fmla="*/ 352425 h 771525"/>
              <a:gd name="connsiteX5" fmla="*/ 1214437 w 1643062"/>
              <a:gd name="connsiteY5" fmla="*/ 100013 h 771525"/>
              <a:gd name="connsiteX6" fmla="*/ 781050 w 1643062"/>
              <a:gd name="connsiteY6" fmla="*/ 100013 h 771525"/>
              <a:gd name="connsiteX7" fmla="*/ 781050 w 1643062"/>
              <a:gd name="connsiteY7" fmla="*/ 511970 h 771525"/>
              <a:gd name="connsiteX8" fmla="*/ 521494 w 1643062"/>
              <a:gd name="connsiteY8" fmla="*/ 516732 h 771525"/>
              <a:gd name="connsiteX9" fmla="*/ 523875 w 1643062"/>
              <a:gd name="connsiteY9" fmla="*/ 342900 h 771525"/>
              <a:gd name="connsiteX10" fmla="*/ 400050 w 1643062"/>
              <a:gd name="connsiteY10" fmla="*/ 342900 h 771525"/>
              <a:gd name="connsiteX11" fmla="*/ 400050 w 1643062"/>
              <a:gd name="connsiteY11" fmla="*/ 4763 h 771525"/>
              <a:gd name="connsiteX12" fmla="*/ 9525 w 1643062"/>
              <a:gd name="connsiteY12" fmla="*/ 0 h 771525"/>
              <a:gd name="connsiteX0" fmla="*/ 9525 w 1645443"/>
              <a:gd name="connsiteY0" fmla="*/ 0 h 759619"/>
              <a:gd name="connsiteX1" fmla="*/ 0 w 1645443"/>
              <a:gd name="connsiteY1" fmla="*/ 759619 h 759619"/>
              <a:gd name="connsiteX2" fmla="*/ 1645443 w 1645443"/>
              <a:gd name="connsiteY2" fmla="*/ 759619 h 759619"/>
              <a:gd name="connsiteX3" fmla="*/ 1643062 w 1645443"/>
              <a:gd name="connsiteY3" fmla="*/ 352425 h 759619"/>
              <a:gd name="connsiteX4" fmla="*/ 1214437 w 1645443"/>
              <a:gd name="connsiteY4" fmla="*/ 352425 h 759619"/>
              <a:gd name="connsiteX5" fmla="*/ 1214437 w 1645443"/>
              <a:gd name="connsiteY5" fmla="*/ 100013 h 759619"/>
              <a:gd name="connsiteX6" fmla="*/ 781050 w 1645443"/>
              <a:gd name="connsiteY6" fmla="*/ 100013 h 759619"/>
              <a:gd name="connsiteX7" fmla="*/ 781050 w 1645443"/>
              <a:gd name="connsiteY7" fmla="*/ 511970 h 759619"/>
              <a:gd name="connsiteX8" fmla="*/ 521494 w 1645443"/>
              <a:gd name="connsiteY8" fmla="*/ 516732 h 759619"/>
              <a:gd name="connsiteX9" fmla="*/ 523875 w 1645443"/>
              <a:gd name="connsiteY9" fmla="*/ 342900 h 759619"/>
              <a:gd name="connsiteX10" fmla="*/ 400050 w 1645443"/>
              <a:gd name="connsiteY10" fmla="*/ 342900 h 759619"/>
              <a:gd name="connsiteX11" fmla="*/ 400050 w 1645443"/>
              <a:gd name="connsiteY11" fmla="*/ 4763 h 759619"/>
              <a:gd name="connsiteX12" fmla="*/ 9525 w 1645443"/>
              <a:gd name="connsiteY12" fmla="*/ 0 h 75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45443" h="759619">
                <a:moveTo>
                  <a:pt x="9525" y="0"/>
                </a:moveTo>
                <a:lnTo>
                  <a:pt x="0" y="759619"/>
                </a:lnTo>
                <a:lnTo>
                  <a:pt x="1645443" y="759619"/>
                </a:lnTo>
                <a:cubicBezTo>
                  <a:pt x="1644649" y="623888"/>
                  <a:pt x="1643856" y="488156"/>
                  <a:pt x="1643062" y="352425"/>
                </a:cubicBezTo>
                <a:lnTo>
                  <a:pt x="1214437" y="352425"/>
                </a:lnTo>
                <a:lnTo>
                  <a:pt x="1214437" y="100013"/>
                </a:lnTo>
                <a:lnTo>
                  <a:pt x="781050" y="100013"/>
                </a:lnTo>
                <a:lnTo>
                  <a:pt x="781050" y="511970"/>
                </a:lnTo>
                <a:lnTo>
                  <a:pt x="521494" y="516732"/>
                </a:lnTo>
                <a:cubicBezTo>
                  <a:pt x="522288" y="458788"/>
                  <a:pt x="523081" y="400844"/>
                  <a:pt x="523875" y="342900"/>
                </a:cubicBezTo>
                <a:lnTo>
                  <a:pt x="400050" y="342900"/>
                </a:lnTo>
                <a:lnTo>
                  <a:pt x="400050" y="4763"/>
                </a:lnTo>
                <a:lnTo>
                  <a:pt x="9525" y="0"/>
                </a:lnTo>
                <a:close/>
              </a:path>
            </a:pathLst>
          </a:custGeom>
          <a:solidFill>
            <a:srgbClr val="E2E2E2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45" name="그림 44">
            <a:extLst>
              <a:ext uri="{FF2B5EF4-FFF2-40B4-BE49-F238E27FC236}">
                <a16:creationId xmlns:a16="http://schemas.microsoft.com/office/drawing/2014/main" id="{B5D42226-45F3-4653-8D2D-65001F70E4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4" t="4215" r="18217" b="13074"/>
          <a:stretch/>
        </p:blipFill>
        <p:spPr>
          <a:xfrm rot="18016341">
            <a:off x="7156844" y="664075"/>
            <a:ext cx="1898935" cy="3394412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F82D6BCD-F7D6-4C44-930B-7A30A85393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52" t="4215" r="18217" b="13074"/>
          <a:stretch/>
        </p:blipFill>
        <p:spPr>
          <a:xfrm rot="18016341">
            <a:off x="3483408" y="2619283"/>
            <a:ext cx="1660998" cy="3394412"/>
          </a:xfrm>
          <a:prstGeom prst="rect">
            <a:avLst/>
          </a:prstGeom>
        </p:spPr>
      </p:pic>
      <p:sp>
        <p:nvSpPr>
          <p:cNvPr id="43" name="자유형: 도형 42">
            <a:extLst>
              <a:ext uri="{FF2B5EF4-FFF2-40B4-BE49-F238E27FC236}">
                <a16:creationId xmlns:a16="http://schemas.microsoft.com/office/drawing/2014/main" id="{2342D34F-F403-4691-B3CE-B91D1CF92A59}"/>
              </a:ext>
            </a:extLst>
          </p:cNvPr>
          <p:cNvSpPr/>
          <p:nvPr/>
        </p:nvSpPr>
        <p:spPr>
          <a:xfrm rot="1816341">
            <a:off x="4647624" y="4359834"/>
            <a:ext cx="815555" cy="376501"/>
          </a:xfrm>
          <a:custGeom>
            <a:avLst/>
            <a:gdLst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4350 w 1633537"/>
              <a:gd name="connsiteY8" fmla="*/ 528638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11970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9525 w 1643062"/>
              <a:gd name="connsiteY0" fmla="*/ 0 h 771525"/>
              <a:gd name="connsiteX1" fmla="*/ 0 w 1643062"/>
              <a:gd name="connsiteY1" fmla="*/ 759619 h 771525"/>
              <a:gd name="connsiteX2" fmla="*/ 1643062 w 1643062"/>
              <a:gd name="connsiteY2" fmla="*/ 771525 h 771525"/>
              <a:gd name="connsiteX3" fmla="*/ 1643062 w 1643062"/>
              <a:gd name="connsiteY3" fmla="*/ 352425 h 771525"/>
              <a:gd name="connsiteX4" fmla="*/ 1214437 w 1643062"/>
              <a:gd name="connsiteY4" fmla="*/ 352425 h 771525"/>
              <a:gd name="connsiteX5" fmla="*/ 1214437 w 1643062"/>
              <a:gd name="connsiteY5" fmla="*/ 100013 h 771525"/>
              <a:gd name="connsiteX6" fmla="*/ 781050 w 1643062"/>
              <a:gd name="connsiteY6" fmla="*/ 100013 h 771525"/>
              <a:gd name="connsiteX7" fmla="*/ 781050 w 1643062"/>
              <a:gd name="connsiteY7" fmla="*/ 511970 h 771525"/>
              <a:gd name="connsiteX8" fmla="*/ 521494 w 1643062"/>
              <a:gd name="connsiteY8" fmla="*/ 516732 h 771525"/>
              <a:gd name="connsiteX9" fmla="*/ 523875 w 1643062"/>
              <a:gd name="connsiteY9" fmla="*/ 342900 h 771525"/>
              <a:gd name="connsiteX10" fmla="*/ 400050 w 1643062"/>
              <a:gd name="connsiteY10" fmla="*/ 342900 h 771525"/>
              <a:gd name="connsiteX11" fmla="*/ 400050 w 1643062"/>
              <a:gd name="connsiteY11" fmla="*/ 4763 h 771525"/>
              <a:gd name="connsiteX12" fmla="*/ 9525 w 1643062"/>
              <a:gd name="connsiteY12" fmla="*/ 0 h 771525"/>
              <a:gd name="connsiteX0" fmla="*/ 9525 w 1645443"/>
              <a:gd name="connsiteY0" fmla="*/ 0 h 759619"/>
              <a:gd name="connsiteX1" fmla="*/ 0 w 1645443"/>
              <a:gd name="connsiteY1" fmla="*/ 759619 h 759619"/>
              <a:gd name="connsiteX2" fmla="*/ 1645443 w 1645443"/>
              <a:gd name="connsiteY2" fmla="*/ 759619 h 759619"/>
              <a:gd name="connsiteX3" fmla="*/ 1643062 w 1645443"/>
              <a:gd name="connsiteY3" fmla="*/ 352425 h 759619"/>
              <a:gd name="connsiteX4" fmla="*/ 1214437 w 1645443"/>
              <a:gd name="connsiteY4" fmla="*/ 352425 h 759619"/>
              <a:gd name="connsiteX5" fmla="*/ 1214437 w 1645443"/>
              <a:gd name="connsiteY5" fmla="*/ 100013 h 759619"/>
              <a:gd name="connsiteX6" fmla="*/ 781050 w 1645443"/>
              <a:gd name="connsiteY6" fmla="*/ 100013 h 759619"/>
              <a:gd name="connsiteX7" fmla="*/ 781050 w 1645443"/>
              <a:gd name="connsiteY7" fmla="*/ 511970 h 759619"/>
              <a:gd name="connsiteX8" fmla="*/ 521494 w 1645443"/>
              <a:gd name="connsiteY8" fmla="*/ 516732 h 759619"/>
              <a:gd name="connsiteX9" fmla="*/ 523875 w 1645443"/>
              <a:gd name="connsiteY9" fmla="*/ 342900 h 759619"/>
              <a:gd name="connsiteX10" fmla="*/ 400050 w 1645443"/>
              <a:gd name="connsiteY10" fmla="*/ 342900 h 759619"/>
              <a:gd name="connsiteX11" fmla="*/ 400050 w 1645443"/>
              <a:gd name="connsiteY11" fmla="*/ 4763 h 759619"/>
              <a:gd name="connsiteX12" fmla="*/ 9525 w 1645443"/>
              <a:gd name="connsiteY12" fmla="*/ 0 h 75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45443" h="759619">
                <a:moveTo>
                  <a:pt x="9525" y="0"/>
                </a:moveTo>
                <a:lnTo>
                  <a:pt x="0" y="759619"/>
                </a:lnTo>
                <a:lnTo>
                  <a:pt x="1645443" y="759619"/>
                </a:lnTo>
                <a:cubicBezTo>
                  <a:pt x="1644649" y="623888"/>
                  <a:pt x="1643856" y="488156"/>
                  <a:pt x="1643062" y="352425"/>
                </a:cubicBezTo>
                <a:lnTo>
                  <a:pt x="1214437" y="352425"/>
                </a:lnTo>
                <a:lnTo>
                  <a:pt x="1214437" y="100013"/>
                </a:lnTo>
                <a:lnTo>
                  <a:pt x="781050" y="100013"/>
                </a:lnTo>
                <a:lnTo>
                  <a:pt x="781050" y="511970"/>
                </a:lnTo>
                <a:lnTo>
                  <a:pt x="521494" y="516732"/>
                </a:lnTo>
                <a:cubicBezTo>
                  <a:pt x="522288" y="458788"/>
                  <a:pt x="523081" y="400844"/>
                  <a:pt x="523875" y="342900"/>
                </a:cubicBezTo>
                <a:lnTo>
                  <a:pt x="400050" y="342900"/>
                </a:lnTo>
                <a:lnTo>
                  <a:pt x="400050" y="4763"/>
                </a:lnTo>
                <a:lnTo>
                  <a:pt x="9525" y="0"/>
                </a:lnTo>
                <a:close/>
              </a:path>
            </a:pathLst>
          </a:custGeom>
          <a:solidFill>
            <a:srgbClr val="FCECEC"/>
          </a:solidFill>
          <a:ln w="19050">
            <a:solidFill>
              <a:srgbClr val="C5616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17486" y="259377"/>
            <a:ext cx="1377355" cy="797222"/>
          </a:xfrm>
          <a:prstGeom prst="rect">
            <a:avLst/>
          </a:prstGeom>
        </p:spPr>
      </p:pic>
      <p:sp>
        <p:nvSpPr>
          <p:cNvPr id="39" name="object 7">
            <a:extLst>
              <a:ext uri="{FF2B5EF4-FFF2-40B4-BE49-F238E27FC236}">
                <a16:creationId xmlns:a16="http://schemas.microsoft.com/office/drawing/2014/main" id="{8A5DF0D2-FBA1-4CDB-B34D-768C5FF5A6AE}"/>
              </a:ext>
            </a:extLst>
          </p:cNvPr>
          <p:cNvSpPr txBox="1"/>
          <p:nvPr/>
        </p:nvSpPr>
        <p:spPr>
          <a:xfrm>
            <a:off x="2141280" y="415586"/>
            <a:ext cx="2114922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sz="1368" b="1" spc="-150" dirty="0" err="1">
                <a:solidFill>
                  <a:srgbClr val="464646"/>
                </a:solidFill>
                <a:latin typeface="함초롬바탕"/>
                <a:cs typeface="함초롬바탕"/>
              </a:rPr>
              <a:t>배치안</a:t>
            </a:r>
            <a:r>
              <a:rPr lang="en-US" altLang="ko-KR" sz="1368" b="1" spc="17" dirty="0">
                <a:solidFill>
                  <a:srgbClr val="464646"/>
                </a:solidFill>
                <a:latin typeface="함초롬바탕"/>
                <a:cs typeface="함초롬바탕"/>
              </a:rPr>
              <a:t> </a:t>
            </a:r>
            <a:r>
              <a:rPr lang="en-US" altLang="ko-KR" sz="1368" b="1" spc="-21" dirty="0">
                <a:solidFill>
                  <a:srgbClr val="464646"/>
                </a:solidFill>
                <a:latin typeface="함초롬바탕"/>
                <a:cs typeface="함초롬바탕"/>
              </a:rPr>
              <a:t>ALT 3</a:t>
            </a:r>
            <a:endParaRPr sz="1368" dirty="0">
              <a:latin typeface="함초롬바탕"/>
              <a:cs typeface="함초롬바탕"/>
            </a:endParaRPr>
          </a:p>
        </p:txBody>
      </p:sp>
      <p:sp>
        <p:nvSpPr>
          <p:cNvPr id="41" name="object 9">
            <a:extLst>
              <a:ext uri="{FF2B5EF4-FFF2-40B4-BE49-F238E27FC236}">
                <a16:creationId xmlns:a16="http://schemas.microsoft.com/office/drawing/2014/main" id="{66F47683-4998-4285-B65B-9766AD13F02E}"/>
              </a:ext>
            </a:extLst>
          </p:cNvPr>
          <p:cNvSpPr txBox="1"/>
          <p:nvPr/>
        </p:nvSpPr>
        <p:spPr>
          <a:xfrm>
            <a:off x="2325408" y="902711"/>
            <a:ext cx="1418337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20040" indent="-285750">
              <a:buFont typeface="Wingdings" panose="05000000000000000000" pitchFamily="2" charset="2"/>
              <a:buChar char="ü"/>
              <a:defRPr sz="1400" b="1" spc="-14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lang="ko-KR" altLang="en-US" spc="0" dirty="0"/>
              <a:t>공사 계획도</a:t>
            </a:r>
            <a:endParaRPr spc="0" dirty="0"/>
          </a:p>
        </p:txBody>
      </p:sp>
      <p:pic>
        <p:nvPicPr>
          <p:cNvPr id="9" name="object 4">
            <a:extLst>
              <a:ext uri="{FF2B5EF4-FFF2-40B4-BE49-F238E27FC236}">
                <a16:creationId xmlns:a16="http://schemas.microsoft.com/office/drawing/2014/main" id="{143AB9B3-89FD-4675-ADF1-5C520865441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5217" y="1188718"/>
            <a:ext cx="3025862" cy="1763017"/>
          </a:xfrm>
          <a:prstGeom prst="rect">
            <a:avLst/>
          </a:prstGeom>
        </p:spPr>
      </p:pic>
      <p:sp>
        <p:nvSpPr>
          <p:cNvPr id="16" name="object 10">
            <a:extLst>
              <a:ext uri="{FF2B5EF4-FFF2-40B4-BE49-F238E27FC236}">
                <a16:creationId xmlns:a16="http://schemas.microsoft.com/office/drawing/2014/main" id="{64DDBD3B-B3AD-4807-BD85-85FAFA670E72}"/>
              </a:ext>
            </a:extLst>
          </p:cNvPr>
          <p:cNvSpPr txBox="1"/>
          <p:nvPr/>
        </p:nvSpPr>
        <p:spPr>
          <a:xfrm>
            <a:off x="2980529" y="2589784"/>
            <a:ext cx="222821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100" b="1" spc="-1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[STEP1]</a:t>
            </a:r>
            <a:endParaRPr sz="11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2700"/>
            <a:r>
              <a:rPr sz="1100" b="1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</a:t>
            </a:r>
            <a:r>
              <a:rPr sz="1100" b="1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b="1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진입로</a:t>
            </a:r>
            <a:r>
              <a:rPr sz="1100" b="1" spc="1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b="1" spc="-11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</a:t>
            </a:r>
            <a:r>
              <a:rPr sz="1100" b="1" spc="1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b="1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및</a:t>
            </a:r>
            <a:r>
              <a:rPr sz="1100" b="1" spc="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b="1" spc="-12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대경사면</a:t>
            </a:r>
            <a:r>
              <a:rPr sz="1100" b="1" spc="1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b="1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석축</a:t>
            </a:r>
            <a:r>
              <a:rPr sz="1100" b="1" spc="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b="1" spc="-5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</a:t>
            </a:r>
            <a:endParaRPr sz="11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19" name="object 13">
            <a:extLst>
              <a:ext uri="{FF2B5EF4-FFF2-40B4-BE49-F238E27FC236}">
                <a16:creationId xmlns:a16="http://schemas.microsoft.com/office/drawing/2014/main" id="{69BEAF11-3409-413F-9F92-187E6D2DC301}"/>
              </a:ext>
            </a:extLst>
          </p:cNvPr>
          <p:cNvSpPr txBox="1"/>
          <p:nvPr/>
        </p:nvSpPr>
        <p:spPr>
          <a:xfrm>
            <a:off x="6686171" y="4948748"/>
            <a:ext cx="208343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100" b="1" spc="-1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[STEP4]</a:t>
            </a:r>
            <a:endParaRPr sz="11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2700">
              <a:spcBef>
                <a:spcPts val="5"/>
              </a:spcBef>
            </a:pPr>
            <a:r>
              <a:rPr lang="ko-KR" altLang="en-US" sz="1100" b="1" spc="-114" dirty="0" err="1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삼선중</a:t>
            </a:r>
            <a:r>
              <a:rPr lang="ko-KR" altLang="en-US" sz="1100" b="1" spc="4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1100" b="1" spc="-120" dirty="0" err="1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그린스마트미래학교</a:t>
            </a:r>
            <a:r>
              <a:rPr lang="ko-KR" altLang="en-US" sz="1100" b="1" spc="5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1100" b="1" spc="-6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운영</a:t>
            </a:r>
            <a:endParaRPr lang="ko-KR" altLang="en-US" sz="11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27" name="object 17">
            <a:extLst>
              <a:ext uri="{FF2B5EF4-FFF2-40B4-BE49-F238E27FC236}">
                <a16:creationId xmlns:a16="http://schemas.microsoft.com/office/drawing/2014/main" id="{BD804AC3-E8DF-4FA9-8113-0CB614D25C8F}"/>
              </a:ext>
            </a:extLst>
          </p:cNvPr>
          <p:cNvGrpSpPr/>
          <p:nvPr/>
        </p:nvGrpSpPr>
        <p:grpSpPr>
          <a:xfrm>
            <a:off x="6146942" y="5585516"/>
            <a:ext cx="4481830" cy="1049020"/>
            <a:chOff x="5792470" y="5825756"/>
            <a:chExt cx="4481830" cy="1049020"/>
          </a:xfrm>
        </p:grpSpPr>
        <p:sp>
          <p:nvSpPr>
            <p:cNvPr id="28" name="object 18">
              <a:extLst>
                <a:ext uri="{FF2B5EF4-FFF2-40B4-BE49-F238E27FC236}">
                  <a16:creationId xmlns:a16="http://schemas.microsoft.com/office/drawing/2014/main" id="{A0FD2005-6B5D-429A-B975-D3B48EE3F37B}"/>
                </a:ext>
              </a:extLst>
            </p:cNvPr>
            <p:cNvSpPr/>
            <p:nvPr/>
          </p:nvSpPr>
          <p:spPr>
            <a:xfrm>
              <a:off x="5792470" y="5825756"/>
              <a:ext cx="4481830" cy="1049020"/>
            </a:xfrm>
            <a:custGeom>
              <a:avLst/>
              <a:gdLst/>
              <a:ahLst/>
              <a:cxnLst/>
              <a:rect l="l" t="t" r="r" b="b"/>
              <a:pathLst>
                <a:path w="4481830" h="1049020">
                  <a:moveTo>
                    <a:pt x="4481830" y="0"/>
                  </a:moveTo>
                  <a:lnTo>
                    <a:pt x="0" y="0"/>
                  </a:lnTo>
                  <a:lnTo>
                    <a:pt x="0" y="1048639"/>
                  </a:lnTo>
                  <a:lnTo>
                    <a:pt x="4481830" y="1048639"/>
                  </a:lnTo>
                  <a:lnTo>
                    <a:pt x="4481830" y="0"/>
                  </a:lnTo>
                  <a:close/>
                </a:path>
              </a:pathLst>
            </a:custGeom>
            <a:solidFill>
              <a:srgbClr val="F7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9">
              <a:extLst>
                <a:ext uri="{FF2B5EF4-FFF2-40B4-BE49-F238E27FC236}">
                  <a16:creationId xmlns:a16="http://schemas.microsoft.com/office/drawing/2014/main" id="{0401C8FD-A81F-4254-BB7A-1BD46E7DA81E}"/>
                </a:ext>
              </a:extLst>
            </p:cNvPr>
            <p:cNvSpPr/>
            <p:nvPr/>
          </p:nvSpPr>
          <p:spPr>
            <a:xfrm>
              <a:off x="6144241" y="6460015"/>
              <a:ext cx="525780" cy="0"/>
            </a:xfrm>
            <a:custGeom>
              <a:avLst/>
              <a:gdLst/>
              <a:ahLst/>
              <a:cxnLst/>
              <a:rect l="l" t="t" r="r" b="b"/>
              <a:pathLst>
                <a:path w="525779">
                  <a:moveTo>
                    <a:pt x="0" y="0"/>
                  </a:moveTo>
                  <a:lnTo>
                    <a:pt x="525157" y="0"/>
                  </a:lnTo>
                </a:path>
              </a:pathLst>
            </a:custGeom>
            <a:ln w="28575">
              <a:solidFill>
                <a:srgbClr val="C5616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0">
              <a:extLst>
                <a:ext uri="{FF2B5EF4-FFF2-40B4-BE49-F238E27FC236}">
                  <a16:creationId xmlns:a16="http://schemas.microsoft.com/office/drawing/2014/main" id="{22952B50-3D5D-47C4-B300-279676869736}"/>
                </a:ext>
              </a:extLst>
            </p:cNvPr>
            <p:cNvSpPr/>
            <p:nvPr/>
          </p:nvSpPr>
          <p:spPr>
            <a:xfrm>
              <a:off x="8566103" y="6142473"/>
              <a:ext cx="525780" cy="0"/>
            </a:xfrm>
            <a:custGeom>
              <a:avLst/>
              <a:gdLst/>
              <a:ahLst/>
              <a:cxnLst/>
              <a:rect l="l" t="t" r="r" b="b"/>
              <a:pathLst>
                <a:path w="525779">
                  <a:moveTo>
                    <a:pt x="0" y="0"/>
                  </a:moveTo>
                  <a:lnTo>
                    <a:pt x="525157" y="0"/>
                  </a:lnTo>
                </a:path>
              </a:pathLst>
            </a:custGeom>
            <a:ln w="28575">
              <a:solidFill>
                <a:srgbClr val="484B8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1">
              <a:extLst>
                <a:ext uri="{FF2B5EF4-FFF2-40B4-BE49-F238E27FC236}">
                  <a16:creationId xmlns:a16="http://schemas.microsoft.com/office/drawing/2014/main" id="{3777E7C0-CFF5-49BF-85A1-490C2C82F970}"/>
                </a:ext>
              </a:extLst>
            </p:cNvPr>
            <p:cNvSpPr/>
            <p:nvPr/>
          </p:nvSpPr>
          <p:spPr>
            <a:xfrm>
              <a:off x="8566103" y="6383815"/>
              <a:ext cx="525780" cy="0"/>
            </a:xfrm>
            <a:custGeom>
              <a:avLst/>
              <a:gdLst/>
              <a:ahLst/>
              <a:cxnLst/>
              <a:rect l="l" t="t" r="r" b="b"/>
              <a:pathLst>
                <a:path w="525779">
                  <a:moveTo>
                    <a:pt x="0" y="0"/>
                  </a:moveTo>
                  <a:lnTo>
                    <a:pt x="525157" y="0"/>
                  </a:lnTo>
                </a:path>
              </a:pathLst>
            </a:custGeom>
            <a:ln w="28575">
              <a:solidFill>
                <a:srgbClr val="8EB88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23">
            <a:extLst>
              <a:ext uri="{FF2B5EF4-FFF2-40B4-BE49-F238E27FC236}">
                <a16:creationId xmlns:a16="http://schemas.microsoft.com/office/drawing/2014/main" id="{F11EF7DE-857B-4729-92EF-AEF1EF9BFC51}"/>
              </a:ext>
            </a:extLst>
          </p:cNvPr>
          <p:cNvSpPr txBox="1"/>
          <p:nvPr/>
        </p:nvSpPr>
        <p:spPr>
          <a:xfrm>
            <a:off x="7146768" y="5713566"/>
            <a:ext cx="1480820" cy="571118"/>
          </a:xfrm>
          <a:prstGeom prst="rect">
            <a:avLst/>
          </a:prstGeom>
        </p:spPr>
        <p:txBody>
          <a:bodyPr vert="horz" wrap="square" lIns="0" tIns="95885" rIns="0" bIns="0" rtlCol="0">
            <a:spAutoFit/>
          </a:bodyPr>
          <a:lstStyle/>
          <a:p>
            <a:pPr>
              <a:lnSpc>
                <a:spcPct val="150000"/>
              </a:lnSpc>
              <a:spcBef>
                <a:spcPts val="755"/>
              </a:spcBef>
            </a:pPr>
            <a:r>
              <a:rPr sz="1100" spc="-2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공사범위</a:t>
            </a:r>
            <a:endParaRPr sz="11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R="5080">
              <a:lnSpc>
                <a:spcPct val="150000"/>
              </a:lnSpc>
            </a:pPr>
            <a:r>
              <a:rPr sz="1100" spc="-155" dirty="0" err="1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</a:t>
            </a:r>
            <a:r>
              <a:rPr sz="1100" spc="2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spc="-15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차량</a:t>
            </a:r>
            <a:r>
              <a:rPr sz="1100" spc="4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spc="-2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동선</a:t>
            </a:r>
            <a:endParaRPr sz="11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34" name="object 32">
            <a:extLst>
              <a:ext uri="{FF2B5EF4-FFF2-40B4-BE49-F238E27FC236}">
                <a16:creationId xmlns:a16="http://schemas.microsoft.com/office/drawing/2014/main" id="{2A79D745-6CA7-44D0-AA79-A423971FB317}"/>
              </a:ext>
            </a:extLst>
          </p:cNvPr>
          <p:cNvSpPr txBox="1"/>
          <p:nvPr/>
        </p:nvSpPr>
        <p:spPr>
          <a:xfrm>
            <a:off x="9543004" y="5706654"/>
            <a:ext cx="995680" cy="7403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>
              <a:lnSpc>
                <a:spcPct val="150000"/>
              </a:lnSpc>
              <a:spcBef>
                <a:spcPts val="95"/>
              </a:spcBef>
            </a:pPr>
            <a:r>
              <a:rPr sz="1100" spc="-15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차량</a:t>
            </a:r>
            <a:r>
              <a:rPr sz="1100" spc="2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동선(교직원)</a:t>
            </a:r>
            <a:r>
              <a:rPr sz="1100" spc="50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spc="-15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학생</a:t>
            </a:r>
            <a:r>
              <a:rPr sz="1100" spc="2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spc="-1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동선(보행) </a:t>
            </a:r>
            <a:r>
              <a:rPr sz="1100" spc="-15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</a:t>
            </a:r>
            <a:r>
              <a:rPr sz="1100" spc="2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100" spc="-25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펜스</a:t>
            </a:r>
            <a:endParaRPr sz="110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36" name="object 25">
            <a:extLst>
              <a:ext uri="{FF2B5EF4-FFF2-40B4-BE49-F238E27FC236}">
                <a16:creationId xmlns:a16="http://schemas.microsoft.com/office/drawing/2014/main" id="{D1999FFD-57D2-4633-8B29-BEB857775A7A}"/>
              </a:ext>
            </a:extLst>
          </p:cNvPr>
          <p:cNvSpPr/>
          <p:nvPr/>
        </p:nvSpPr>
        <p:spPr>
          <a:xfrm>
            <a:off x="8920575" y="6395359"/>
            <a:ext cx="525780" cy="0"/>
          </a:xfrm>
          <a:custGeom>
            <a:avLst/>
            <a:gdLst/>
            <a:ahLst/>
            <a:cxnLst/>
            <a:rect l="l" t="t" r="r" b="b"/>
            <a:pathLst>
              <a:path w="525779">
                <a:moveTo>
                  <a:pt x="0" y="0"/>
                </a:moveTo>
                <a:lnTo>
                  <a:pt x="525157" y="0"/>
                </a:lnTo>
              </a:path>
            </a:pathLst>
          </a:custGeom>
          <a:ln w="28575">
            <a:solidFill>
              <a:srgbClr val="8E2B9F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26">
            <a:extLst>
              <a:ext uri="{FF2B5EF4-FFF2-40B4-BE49-F238E27FC236}">
                <a16:creationId xmlns:a16="http://schemas.microsoft.com/office/drawing/2014/main" id="{E4EE3DA8-5F05-4E63-8526-C9C36A4E3334}"/>
              </a:ext>
            </a:extLst>
          </p:cNvPr>
          <p:cNvSpPr/>
          <p:nvPr/>
        </p:nvSpPr>
        <p:spPr>
          <a:xfrm>
            <a:off x="6498706" y="5888999"/>
            <a:ext cx="525780" cy="164465"/>
          </a:xfrm>
          <a:custGeom>
            <a:avLst/>
            <a:gdLst/>
            <a:ahLst/>
            <a:cxnLst/>
            <a:rect l="l" t="t" r="r" b="b"/>
            <a:pathLst>
              <a:path w="525779" h="164464">
                <a:moveTo>
                  <a:pt x="525157" y="0"/>
                </a:moveTo>
                <a:lnTo>
                  <a:pt x="0" y="0"/>
                </a:lnTo>
                <a:lnTo>
                  <a:pt x="0" y="163995"/>
                </a:lnTo>
                <a:lnTo>
                  <a:pt x="525157" y="163995"/>
                </a:lnTo>
                <a:lnTo>
                  <a:pt x="525157" y="0"/>
                </a:lnTo>
                <a:close/>
              </a:path>
            </a:pathLst>
          </a:custGeom>
          <a:solidFill>
            <a:srgbClr val="FBE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27">
            <a:extLst>
              <a:ext uri="{FF2B5EF4-FFF2-40B4-BE49-F238E27FC236}">
                <a16:creationId xmlns:a16="http://schemas.microsoft.com/office/drawing/2014/main" id="{A4F2AB3B-0A79-4D5A-A5C8-9E869C11C5A8}"/>
              </a:ext>
            </a:extLst>
          </p:cNvPr>
          <p:cNvSpPr/>
          <p:nvPr/>
        </p:nvSpPr>
        <p:spPr>
          <a:xfrm>
            <a:off x="6498706" y="5888999"/>
            <a:ext cx="525780" cy="164465"/>
          </a:xfrm>
          <a:custGeom>
            <a:avLst/>
            <a:gdLst/>
            <a:ahLst/>
            <a:cxnLst/>
            <a:rect l="l" t="t" r="r" b="b"/>
            <a:pathLst>
              <a:path w="525779" h="164464">
                <a:moveTo>
                  <a:pt x="0" y="0"/>
                </a:moveTo>
                <a:lnTo>
                  <a:pt x="525157" y="0"/>
                </a:lnTo>
                <a:lnTo>
                  <a:pt x="525157" y="163995"/>
                </a:lnTo>
                <a:lnTo>
                  <a:pt x="0" y="163995"/>
                </a:lnTo>
                <a:lnTo>
                  <a:pt x="0" y="0"/>
                </a:lnTo>
                <a:close/>
              </a:path>
            </a:pathLst>
          </a:custGeom>
          <a:ln w="28574">
            <a:solidFill>
              <a:srgbClr val="C56161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12">
            <a:extLst>
              <a:ext uri="{FF2B5EF4-FFF2-40B4-BE49-F238E27FC236}">
                <a16:creationId xmlns:a16="http://schemas.microsoft.com/office/drawing/2014/main" id="{8880DB14-D6EB-4BB1-B9F3-9C69922DCD2F}"/>
              </a:ext>
            </a:extLst>
          </p:cNvPr>
          <p:cNvSpPr txBox="1"/>
          <p:nvPr/>
        </p:nvSpPr>
        <p:spPr>
          <a:xfrm rot="1801116">
            <a:off x="4640896" y="4607259"/>
            <a:ext cx="794526" cy="1051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600" dirty="0" err="1">
                <a:latin typeface="함초롬바탕"/>
                <a:cs typeface="함초롬바탕"/>
              </a:rPr>
              <a:t>그린스마트</a:t>
            </a:r>
            <a:r>
              <a:rPr lang="ko-KR" altLang="en-US" sz="600" dirty="0">
                <a:latin typeface="함초롬바탕"/>
                <a:cs typeface="함초롬바탕"/>
              </a:rPr>
              <a:t> 미래학교</a:t>
            </a:r>
            <a:endParaRPr sz="600" dirty="0">
              <a:latin typeface="함초롬바탕"/>
              <a:cs typeface="함초롬바탕"/>
            </a:endParaRPr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2A8AE2A9-30F9-4E7C-BE74-22624DDD562B}"/>
              </a:ext>
            </a:extLst>
          </p:cNvPr>
          <p:cNvSpPr/>
          <p:nvPr/>
        </p:nvSpPr>
        <p:spPr>
          <a:xfrm>
            <a:off x="3217702" y="3661254"/>
            <a:ext cx="1173956" cy="207168"/>
          </a:xfrm>
          <a:custGeom>
            <a:avLst/>
            <a:gdLst>
              <a:gd name="connsiteX0" fmla="*/ 657225 w 1173956"/>
              <a:gd name="connsiteY0" fmla="*/ 4762 h 207168"/>
              <a:gd name="connsiteX1" fmla="*/ 1173956 w 1173956"/>
              <a:gd name="connsiteY1" fmla="*/ 9525 h 207168"/>
              <a:gd name="connsiteX2" fmla="*/ 1173956 w 1173956"/>
              <a:gd name="connsiteY2" fmla="*/ 207168 h 207168"/>
              <a:gd name="connsiteX3" fmla="*/ 697706 w 1173956"/>
              <a:gd name="connsiteY3" fmla="*/ 207168 h 207168"/>
              <a:gd name="connsiteX4" fmla="*/ 697706 w 1173956"/>
              <a:gd name="connsiteY4" fmla="*/ 150018 h 207168"/>
              <a:gd name="connsiteX5" fmla="*/ 171450 w 1173956"/>
              <a:gd name="connsiteY5" fmla="*/ 150018 h 207168"/>
              <a:gd name="connsiteX6" fmla="*/ 171450 w 1173956"/>
              <a:gd name="connsiteY6" fmla="*/ 123825 h 207168"/>
              <a:gd name="connsiteX7" fmla="*/ 130969 w 1173956"/>
              <a:gd name="connsiteY7" fmla="*/ 123825 h 207168"/>
              <a:gd name="connsiteX8" fmla="*/ 130969 w 1173956"/>
              <a:gd name="connsiteY8" fmla="*/ 66675 h 207168"/>
              <a:gd name="connsiteX9" fmla="*/ 52387 w 1173956"/>
              <a:gd name="connsiteY9" fmla="*/ 121443 h 207168"/>
              <a:gd name="connsiteX10" fmla="*/ 0 w 1173956"/>
              <a:gd name="connsiteY10" fmla="*/ 114300 h 207168"/>
              <a:gd name="connsiteX11" fmla="*/ 7144 w 1173956"/>
              <a:gd name="connsiteY11" fmla="*/ 59531 h 207168"/>
              <a:gd name="connsiteX12" fmla="*/ 90487 w 1173956"/>
              <a:gd name="connsiteY12" fmla="*/ 69056 h 207168"/>
              <a:gd name="connsiteX13" fmla="*/ 145256 w 1173956"/>
              <a:gd name="connsiteY13" fmla="*/ 28575 h 207168"/>
              <a:gd name="connsiteX14" fmla="*/ 138112 w 1173956"/>
              <a:gd name="connsiteY14" fmla="*/ 0 h 207168"/>
              <a:gd name="connsiteX15" fmla="*/ 178594 w 1173956"/>
              <a:gd name="connsiteY15" fmla="*/ 0 h 207168"/>
              <a:gd name="connsiteX16" fmla="*/ 178594 w 1173956"/>
              <a:gd name="connsiteY16" fmla="*/ 40481 h 207168"/>
              <a:gd name="connsiteX17" fmla="*/ 657225 w 1173956"/>
              <a:gd name="connsiteY17" fmla="*/ 4762 h 207168"/>
              <a:gd name="connsiteX0" fmla="*/ 657225 w 1173956"/>
              <a:gd name="connsiteY0" fmla="*/ 4762 h 207168"/>
              <a:gd name="connsiteX1" fmla="*/ 1173956 w 1173956"/>
              <a:gd name="connsiteY1" fmla="*/ 9525 h 207168"/>
              <a:gd name="connsiteX2" fmla="*/ 1173956 w 1173956"/>
              <a:gd name="connsiteY2" fmla="*/ 207168 h 207168"/>
              <a:gd name="connsiteX3" fmla="*/ 697706 w 1173956"/>
              <a:gd name="connsiteY3" fmla="*/ 207168 h 207168"/>
              <a:gd name="connsiteX4" fmla="*/ 697706 w 1173956"/>
              <a:gd name="connsiteY4" fmla="*/ 150018 h 207168"/>
              <a:gd name="connsiteX5" fmla="*/ 171450 w 1173956"/>
              <a:gd name="connsiteY5" fmla="*/ 150018 h 207168"/>
              <a:gd name="connsiteX6" fmla="*/ 171450 w 1173956"/>
              <a:gd name="connsiteY6" fmla="*/ 123825 h 207168"/>
              <a:gd name="connsiteX7" fmla="*/ 130969 w 1173956"/>
              <a:gd name="connsiteY7" fmla="*/ 123825 h 207168"/>
              <a:gd name="connsiteX8" fmla="*/ 130969 w 1173956"/>
              <a:gd name="connsiteY8" fmla="*/ 66675 h 207168"/>
              <a:gd name="connsiteX9" fmla="*/ 52387 w 1173956"/>
              <a:gd name="connsiteY9" fmla="*/ 121443 h 207168"/>
              <a:gd name="connsiteX10" fmla="*/ 0 w 1173956"/>
              <a:gd name="connsiteY10" fmla="*/ 114300 h 207168"/>
              <a:gd name="connsiteX11" fmla="*/ 7144 w 1173956"/>
              <a:gd name="connsiteY11" fmla="*/ 59531 h 207168"/>
              <a:gd name="connsiteX12" fmla="*/ 90487 w 1173956"/>
              <a:gd name="connsiteY12" fmla="*/ 69056 h 207168"/>
              <a:gd name="connsiteX13" fmla="*/ 145256 w 1173956"/>
              <a:gd name="connsiteY13" fmla="*/ 28575 h 207168"/>
              <a:gd name="connsiteX14" fmla="*/ 138112 w 1173956"/>
              <a:gd name="connsiteY14" fmla="*/ 0 h 207168"/>
              <a:gd name="connsiteX15" fmla="*/ 178594 w 1173956"/>
              <a:gd name="connsiteY15" fmla="*/ 0 h 207168"/>
              <a:gd name="connsiteX16" fmla="*/ 178594 w 1173956"/>
              <a:gd name="connsiteY16" fmla="*/ 40481 h 207168"/>
              <a:gd name="connsiteX17" fmla="*/ 652462 w 1173956"/>
              <a:gd name="connsiteY17" fmla="*/ 52387 h 207168"/>
              <a:gd name="connsiteX18" fmla="*/ 657225 w 1173956"/>
              <a:gd name="connsiteY18" fmla="*/ 4762 h 207168"/>
              <a:gd name="connsiteX0" fmla="*/ 657225 w 1173956"/>
              <a:gd name="connsiteY0" fmla="*/ 4762 h 207168"/>
              <a:gd name="connsiteX1" fmla="*/ 1173956 w 1173956"/>
              <a:gd name="connsiteY1" fmla="*/ 9525 h 207168"/>
              <a:gd name="connsiteX2" fmla="*/ 1173956 w 1173956"/>
              <a:gd name="connsiteY2" fmla="*/ 207168 h 207168"/>
              <a:gd name="connsiteX3" fmla="*/ 697706 w 1173956"/>
              <a:gd name="connsiteY3" fmla="*/ 207168 h 207168"/>
              <a:gd name="connsiteX4" fmla="*/ 697706 w 1173956"/>
              <a:gd name="connsiteY4" fmla="*/ 150018 h 207168"/>
              <a:gd name="connsiteX5" fmla="*/ 171450 w 1173956"/>
              <a:gd name="connsiteY5" fmla="*/ 150018 h 207168"/>
              <a:gd name="connsiteX6" fmla="*/ 171450 w 1173956"/>
              <a:gd name="connsiteY6" fmla="*/ 123825 h 207168"/>
              <a:gd name="connsiteX7" fmla="*/ 130969 w 1173956"/>
              <a:gd name="connsiteY7" fmla="*/ 123825 h 207168"/>
              <a:gd name="connsiteX8" fmla="*/ 130969 w 1173956"/>
              <a:gd name="connsiteY8" fmla="*/ 66675 h 207168"/>
              <a:gd name="connsiteX9" fmla="*/ 52387 w 1173956"/>
              <a:gd name="connsiteY9" fmla="*/ 121443 h 207168"/>
              <a:gd name="connsiteX10" fmla="*/ 0 w 1173956"/>
              <a:gd name="connsiteY10" fmla="*/ 114300 h 207168"/>
              <a:gd name="connsiteX11" fmla="*/ 7144 w 1173956"/>
              <a:gd name="connsiteY11" fmla="*/ 59531 h 207168"/>
              <a:gd name="connsiteX12" fmla="*/ 90487 w 1173956"/>
              <a:gd name="connsiteY12" fmla="*/ 69056 h 207168"/>
              <a:gd name="connsiteX13" fmla="*/ 145256 w 1173956"/>
              <a:gd name="connsiteY13" fmla="*/ 28575 h 207168"/>
              <a:gd name="connsiteX14" fmla="*/ 138112 w 1173956"/>
              <a:gd name="connsiteY14" fmla="*/ 0 h 207168"/>
              <a:gd name="connsiteX15" fmla="*/ 178594 w 1173956"/>
              <a:gd name="connsiteY15" fmla="*/ 0 h 207168"/>
              <a:gd name="connsiteX16" fmla="*/ 178594 w 1173956"/>
              <a:gd name="connsiteY16" fmla="*/ 40481 h 207168"/>
              <a:gd name="connsiteX17" fmla="*/ 652462 w 1173956"/>
              <a:gd name="connsiteY17" fmla="*/ 52387 h 207168"/>
              <a:gd name="connsiteX18" fmla="*/ 657225 w 1173956"/>
              <a:gd name="connsiteY18" fmla="*/ 4762 h 207168"/>
              <a:gd name="connsiteX0" fmla="*/ 657225 w 1173956"/>
              <a:gd name="connsiteY0" fmla="*/ 4762 h 207168"/>
              <a:gd name="connsiteX1" fmla="*/ 1173956 w 1173956"/>
              <a:gd name="connsiteY1" fmla="*/ 9525 h 207168"/>
              <a:gd name="connsiteX2" fmla="*/ 1173956 w 1173956"/>
              <a:gd name="connsiteY2" fmla="*/ 207168 h 207168"/>
              <a:gd name="connsiteX3" fmla="*/ 697706 w 1173956"/>
              <a:gd name="connsiteY3" fmla="*/ 207168 h 207168"/>
              <a:gd name="connsiteX4" fmla="*/ 697706 w 1173956"/>
              <a:gd name="connsiteY4" fmla="*/ 150018 h 207168"/>
              <a:gd name="connsiteX5" fmla="*/ 171450 w 1173956"/>
              <a:gd name="connsiteY5" fmla="*/ 150018 h 207168"/>
              <a:gd name="connsiteX6" fmla="*/ 171450 w 1173956"/>
              <a:gd name="connsiteY6" fmla="*/ 123825 h 207168"/>
              <a:gd name="connsiteX7" fmla="*/ 130969 w 1173956"/>
              <a:gd name="connsiteY7" fmla="*/ 123825 h 207168"/>
              <a:gd name="connsiteX8" fmla="*/ 130969 w 1173956"/>
              <a:gd name="connsiteY8" fmla="*/ 66675 h 207168"/>
              <a:gd name="connsiteX9" fmla="*/ 52387 w 1173956"/>
              <a:gd name="connsiteY9" fmla="*/ 121443 h 207168"/>
              <a:gd name="connsiteX10" fmla="*/ 0 w 1173956"/>
              <a:gd name="connsiteY10" fmla="*/ 114300 h 207168"/>
              <a:gd name="connsiteX11" fmla="*/ 7144 w 1173956"/>
              <a:gd name="connsiteY11" fmla="*/ 59531 h 207168"/>
              <a:gd name="connsiteX12" fmla="*/ 90487 w 1173956"/>
              <a:gd name="connsiteY12" fmla="*/ 69056 h 207168"/>
              <a:gd name="connsiteX13" fmla="*/ 145256 w 1173956"/>
              <a:gd name="connsiteY13" fmla="*/ 28575 h 207168"/>
              <a:gd name="connsiteX14" fmla="*/ 138112 w 1173956"/>
              <a:gd name="connsiteY14" fmla="*/ 0 h 207168"/>
              <a:gd name="connsiteX15" fmla="*/ 178594 w 1173956"/>
              <a:gd name="connsiteY15" fmla="*/ 0 h 207168"/>
              <a:gd name="connsiteX16" fmla="*/ 178594 w 1173956"/>
              <a:gd name="connsiteY16" fmla="*/ 40481 h 207168"/>
              <a:gd name="connsiteX17" fmla="*/ 657225 w 1173956"/>
              <a:gd name="connsiteY17" fmla="*/ 45243 h 207168"/>
              <a:gd name="connsiteX18" fmla="*/ 657225 w 1173956"/>
              <a:gd name="connsiteY18" fmla="*/ 4762 h 2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3956" h="207168">
                <a:moveTo>
                  <a:pt x="657225" y="4762"/>
                </a:moveTo>
                <a:lnTo>
                  <a:pt x="1173956" y="9525"/>
                </a:lnTo>
                <a:lnTo>
                  <a:pt x="1173956" y="207168"/>
                </a:lnTo>
                <a:lnTo>
                  <a:pt x="697706" y="207168"/>
                </a:lnTo>
                <a:lnTo>
                  <a:pt x="697706" y="150018"/>
                </a:lnTo>
                <a:lnTo>
                  <a:pt x="171450" y="150018"/>
                </a:lnTo>
                <a:lnTo>
                  <a:pt x="171450" y="123825"/>
                </a:lnTo>
                <a:lnTo>
                  <a:pt x="130969" y="123825"/>
                </a:lnTo>
                <a:lnTo>
                  <a:pt x="130969" y="66675"/>
                </a:lnTo>
                <a:lnTo>
                  <a:pt x="52387" y="121443"/>
                </a:lnTo>
                <a:lnTo>
                  <a:pt x="0" y="114300"/>
                </a:lnTo>
                <a:lnTo>
                  <a:pt x="7144" y="59531"/>
                </a:lnTo>
                <a:lnTo>
                  <a:pt x="90487" y="69056"/>
                </a:lnTo>
                <a:lnTo>
                  <a:pt x="145256" y="28575"/>
                </a:lnTo>
                <a:lnTo>
                  <a:pt x="138112" y="0"/>
                </a:lnTo>
                <a:lnTo>
                  <a:pt x="178594" y="0"/>
                </a:lnTo>
                <a:lnTo>
                  <a:pt x="178594" y="40481"/>
                </a:lnTo>
                <a:cubicBezTo>
                  <a:pt x="305594" y="29368"/>
                  <a:pt x="420291" y="39290"/>
                  <a:pt x="657225" y="45243"/>
                </a:cubicBezTo>
                <a:lnTo>
                  <a:pt x="657225" y="4762"/>
                </a:lnTo>
                <a:close/>
              </a:path>
            </a:pathLst>
          </a:custGeom>
          <a:solidFill>
            <a:srgbClr val="E2E2E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65FE26DE-F7D5-4A49-BA6C-4CD6A9D95A49}"/>
              </a:ext>
            </a:extLst>
          </p:cNvPr>
          <p:cNvSpPr/>
          <p:nvPr/>
        </p:nvSpPr>
        <p:spPr>
          <a:xfrm>
            <a:off x="3184365" y="3939860"/>
            <a:ext cx="981075" cy="152400"/>
          </a:xfrm>
          <a:custGeom>
            <a:avLst/>
            <a:gdLst>
              <a:gd name="connsiteX0" fmla="*/ 0 w 962025"/>
              <a:gd name="connsiteY0" fmla="*/ 14287 h 152400"/>
              <a:gd name="connsiteX1" fmla="*/ 97632 w 962025"/>
              <a:gd name="connsiteY1" fmla="*/ 28575 h 152400"/>
              <a:gd name="connsiteX2" fmla="*/ 754857 w 962025"/>
              <a:gd name="connsiteY2" fmla="*/ 23812 h 152400"/>
              <a:gd name="connsiteX3" fmla="*/ 745332 w 962025"/>
              <a:gd name="connsiteY3" fmla="*/ 0 h 152400"/>
              <a:gd name="connsiteX4" fmla="*/ 959644 w 962025"/>
              <a:gd name="connsiteY4" fmla="*/ 2381 h 152400"/>
              <a:gd name="connsiteX5" fmla="*/ 962025 w 962025"/>
              <a:gd name="connsiteY5" fmla="*/ 152400 h 152400"/>
              <a:gd name="connsiteX6" fmla="*/ 73819 w 962025"/>
              <a:gd name="connsiteY6" fmla="*/ 142875 h 152400"/>
              <a:gd name="connsiteX7" fmla="*/ 97632 w 962025"/>
              <a:gd name="connsiteY7" fmla="*/ 66675 h 152400"/>
              <a:gd name="connsiteX8" fmla="*/ 0 w 962025"/>
              <a:gd name="connsiteY8" fmla="*/ 14287 h 152400"/>
              <a:gd name="connsiteX0" fmla="*/ 19050 w 981075"/>
              <a:gd name="connsiteY0" fmla="*/ 14287 h 152400"/>
              <a:gd name="connsiteX1" fmla="*/ 116682 w 981075"/>
              <a:gd name="connsiteY1" fmla="*/ 28575 h 152400"/>
              <a:gd name="connsiteX2" fmla="*/ 773907 w 981075"/>
              <a:gd name="connsiteY2" fmla="*/ 23812 h 152400"/>
              <a:gd name="connsiteX3" fmla="*/ 764382 w 981075"/>
              <a:gd name="connsiteY3" fmla="*/ 0 h 152400"/>
              <a:gd name="connsiteX4" fmla="*/ 978694 w 981075"/>
              <a:gd name="connsiteY4" fmla="*/ 2381 h 152400"/>
              <a:gd name="connsiteX5" fmla="*/ 981075 w 981075"/>
              <a:gd name="connsiteY5" fmla="*/ 152400 h 152400"/>
              <a:gd name="connsiteX6" fmla="*/ 92869 w 981075"/>
              <a:gd name="connsiteY6" fmla="*/ 142875 h 152400"/>
              <a:gd name="connsiteX7" fmla="*/ 116682 w 981075"/>
              <a:gd name="connsiteY7" fmla="*/ 66675 h 152400"/>
              <a:gd name="connsiteX8" fmla="*/ 0 w 981075"/>
              <a:gd name="connsiteY8" fmla="*/ 50006 h 152400"/>
              <a:gd name="connsiteX9" fmla="*/ 19050 w 981075"/>
              <a:gd name="connsiteY9" fmla="*/ 14287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81075" h="152400">
                <a:moveTo>
                  <a:pt x="19050" y="14287"/>
                </a:moveTo>
                <a:lnTo>
                  <a:pt x="116682" y="28575"/>
                </a:lnTo>
                <a:lnTo>
                  <a:pt x="773907" y="23812"/>
                </a:lnTo>
                <a:lnTo>
                  <a:pt x="764382" y="0"/>
                </a:lnTo>
                <a:lnTo>
                  <a:pt x="978694" y="2381"/>
                </a:lnTo>
                <a:cubicBezTo>
                  <a:pt x="979488" y="52387"/>
                  <a:pt x="980281" y="102394"/>
                  <a:pt x="981075" y="152400"/>
                </a:cubicBezTo>
                <a:lnTo>
                  <a:pt x="92869" y="142875"/>
                </a:lnTo>
                <a:lnTo>
                  <a:pt x="116682" y="66675"/>
                </a:lnTo>
                <a:cubicBezTo>
                  <a:pt x="98426" y="58737"/>
                  <a:pt x="18256" y="57944"/>
                  <a:pt x="0" y="50006"/>
                </a:cubicBezTo>
                <a:lnTo>
                  <a:pt x="19050" y="14287"/>
                </a:lnTo>
                <a:close/>
              </a:path>
            </a:pathLst>
          </a:custGeom>
          <a:solidFill>
            <a:srgbClr val="E2E2E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7" name="object 11">
            <a:extLst>
              <a:ext uri="{FF2B5EF4-FFF2-40B4-BE49-F238E27FC236}">
                <a16:creationId xmlns:a16="http://schemas.microsoft.com/office/drawing/2014/main" id="{F6DDB764-EA46-4788-A363-6F30B760E457}"/>
              </a:ext>
            </a:extLst>
          </p:cNvPr>
          <p:cNvSpPr txBox="1"/>
          <p:nvPr/>
        </p:nvSpPr>
        <p:spPr>
          <a:xfrm>
            <a:off x="2980528" y="4692179"/>
            <a:ext cx="1275675" cy="533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defPPr>
              <a:defRPr lang="en-US"/>
            </a:defPPr>
            <a:lvl1pPr marL="12700">
              <a:lnSpc>
                <a:spcPct val="100000"/>
              </a:lnSpc>
              <a:spcBef>
                <a:spcPts val="100"/>
              </a:spcBef>
              <a:defRPr sz="1100" b="1" spc="-10">
                <a:solidFill>
                  <a:srgbClr val="404040"/>
                </a:solidFill>
                <a:latin typeface="함초롬바탕"/>
                <a:cs typeface="함초롬바탕"/>
              </a:defRPr>
            </a:lvl1pPr>
          </a:lstStyle>
          <a:p>
            <a:r>
              <a:rPr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[STEP2]</a:t>
            </a:r>
          </a:p>
          <a:p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기존 </a:t>
            </a:r>
            <a:r>
              <a:rPr lang="ko-KR" altLang="en-US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교사동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운영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&amp;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개축공사</a:t>
            </a:r>
            <a:endParaRPr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18" name="object 12">
            <a:extLst>
              <a:ext uri="{FF2B5EF4-FFF2-40B4-BE49-F238E27FC236}">
                <a16:creationId xmlns:a16="http://schemas.microsoft.com/office/drawing/2014/main" id="{9E63CE10-1EAA-410A-BF24-BEB673A92EFC}"/>
              </a:ext>
            </a:extLst>
          </p:cNvPr>
          <p:cNvSpPr txBox="1"/>
          <p:nvPr/>
        </p:nvSpPr>
        <p:spPr>
          <a:xfrm>
            <a:off x="6832765" y="2493604"/>
            <a:ext cx="141127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00" b="1" spc="-10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[STEP3]</a:t>
            </a:r>
            <a:endParaRPr sz="11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2700">
              <a:spcBef>
                <a:spcPts val="5"/>
              </a:spcBef>
            </a:pPr>
            <a:r>
              <a:rPr lang="ko-KR" altLang="en-US" sz="1100" b="1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 완공 및 준비기간 </a:t>
            </a:r>
            <a:r>
              <a:rPr lang="en-US" altLang="ko-KR" sz="1100" b="1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&amp;</a:t>
            </a:r>
          </a:p>
          <a:p>
            <a:pPr marL="12700">
              <a:spcBef>
                <a:spcPts val="5"/>
              </a:spcBef>
            </a:pPr>
            <a:r>
              <a:rPr lang="ko-KR" altLang="en-US" sz="1100" b="1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기존  </a:t>
            </a:r>
            <a:r>
              <a:rPr lang="ko-KR" altLang="en-US" sz="1100" b="1" spc="-114" dirty="0" err="1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교사동</a:t>
            </a:r>
            <a:r>
              <a:rPr lang="ko-KR" altLang="en-US" sz="1100" b="1" spc="-114" dirty="0">
                <a:solidFill>
                  <a:srgbClr val="40404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철거</a:t>
            </a:r>
            <a:endParaRPr sz="11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1" name="자유형: 도형 50">
            <a:extLst>
              <a:ext uri="{FF2B5EF4-FFF2-40B4-BE49-F238E27FC236}">
                <a16:creationId xmlns:a16="http://schemas.microsoft.com/office/drawing/2014/main" id="{6DE66495-F34F-4127-932D-3B77938DF786}"/>
              </a:ext>
            </a:extLst>
          </p:cNvPr>
          <p:cNvSpPr/>
          <p:nvPr/>
        </p:nvSpPr>
        <p:spPr>
          <a:xfrm rot="1816341">
            <a:off x="8500001" y="2301880"/>
            <a:ext cx="815555" cy="376501"/>
          </a:xfrm>
          <a:custGeom>
            <a:avLst/>
            <a:gdLst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4350 w 1633537"/>
              <a:gd name="connsiteY8" fmla="*/ 528638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28638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0 w 1633537"/>
              <a:gd name="connsiteY0" fmla="*/ 0 h 771525"/>
              <a:gd name="connsiteX1" fmla="*/ 0 w 1633537"/>
              <a:gd name="connsiteY1" fmla="*/ 771525 h 771525"/>
              <a:gd name="connsiteX2" fmla="*/ 1633537 w 1633537"/>
              <a:gd name="connsiteY2" fmla="*/ 771525 h 771525"/>
              <a:gd name="connsiteX3" fmla="*/ 1633537 w 1633537"/>
              <a:gd name="connsiteY3" fmla="*/ 352425 h 771525"/>
              <a:gd name="connsiteX4" fmla="*/ 1204912 w 1633537"/>
              <a:gd name="connsiteY4" fmla="*/ 352425 h 771525"/>
              <a:gd name="connsiteX5" fmla="*/ 1204912 w 1633537"/>
              <a:gd name="connsiteY5" fmla="*/ 100013 h 771525"/>
              <a:gd name="connsiteX6" fmla="*/ 771525 w 1633537"/>
              <a:gd name="connsiteY6" fmla="*/ 100013 h 771525"/>
              <a:gd name="connsiteX7" fmla="*/ 771525 w 1633537"/>
              <a:gd name="connsiteY7" fmla="*/ 511970 h 771525"/>
              <a:gd name="connsiteX8" fmla="*/ 511969 w 1633537"/>
              <a:gd name="connsiteY8" fmla="*/ 516732 h 771525"/>
              <a:gd name="connsiteX9" fmla="*/ 514350 w 1633537"/>
              <a:gd name="connsiteY9" fmla="*/ 342900 h 771525"/>
              <a:gd name="connsiteX10" fmla="*/ 390525 w 1633537"/>
              <a:gd name="connsiteY10" fmla="*/ 342900 h 771525"/>
              <a:gd name="connsiteX11" fmla="*/ 390525 w 1633537"/>
              <a:gd name="connsiteY11" fmla="*/ 4763 h 771525"/>
              <a:gd name="connsiteX12" fmla="*/ 0 w 1633537"/>
              <a:gd name="connsiteY12" fmla="*/ 0 h 771525"/>
              <a:gd name="connsiteX0" fmla="*/ 9525 w 1643062"/>
              <a:gd name="connsiteY0" fmla="*/ 0 h 771525"/>
              <a:gd name="connsiteX1" fmla="*/ 0 w 1643062"/>
              <a:gd name="connsiteY1" fmla="*/ 759619 h 771525"/>
              <a:gd name="connsiteX2" fmla="*/ 1643062 w 1643062"/>
              <a:gd name="connsiteY2" fmla="*/ 771525 h 771525"/>
              <a:gd name="connsiteX3" fmla="*/ 1643062 w 1643062"/>
              <a:gd name="connsiteY3" fmla="*/ 352425 h 771525"/>
              <a:gd name="connsiteX4" fmla="*/ 1214437 w 1643062"/>
              <a:gd name="connsiteY4" fmla="*/ 352425 h 771525"/>
              <a:gd name="connsiteX5" fmla="*/ 1214437 w 1643062"/>
              <a:gd name="connsiteY5" fmla="*/ 100013 h 771525"/>
              <a:gd name="connsiteX6" fmla="*/ 781050 w 1643062"/>
              <a:gd name="connsiteY6" fmla="*/ 100013 h 771525"/>
              <a:gd name="connsiteX7" fmla="*/ 781050 w 1643062"/>
              <a:gd name="connsiteY7" fmla="*/ 511970 h 771525"/>
              <a:gd name="connsiteX8" fmla="*/ 521494 w 1643062"/>
              <a:gd name="connsiteY8" fmla="*/ 516732 h 771525"/>
              <a:gd name="connsiteX9" fmla="*/ 523875 w 1643062"/>
              <a:gd name="connsiteY9" fmla="*/ 342900 h 771525"/>
              <a:gd name="connsiteX10" fmla="*/ 400050 w 1643062"/>
              <a:gd name="connsiteY10" fmla="*/ 342900 h 771525"/>
              <a:gd name="connsiteX11" fmla="*/ 400050 w 1643062"/>
              <a:gd name="connsiteY11" fmla="*/ 4763 h 771525"/>
              <a:gd name="connsiteX12" fmla="*/ 9525 w 1643062"/>
              <a:gd name="connsiteY12" fmla="*/ 0 h 771525"/>
              <a:gd name="connsiteX0" fmla="*/ 9525 w 1645443"/>
              <a:gd name="connsiteY0" fmla="*/ 0 h 759619"/>
              <a:gd name="connsiteX1" fmla="*/ 0 w 1645443"/>
              <a:gd name="connsiteY1" fmla="*/ 759619 h 759619"/>
              <a:gd name="connsiteX2" fmla="*/ 1645443 w 1645443"/>
              <a:gd name="connsiteY2" fmla="*/ 759619 h 759619"/>
              <a:gd name="connsiteX3" fmla="*/ 1643062 w 1645443"/>
              <a:gd name="connsiteY3" fmla="*/ 352425 h 759619"/>
              <a:gd name="connsiteX4" fmla="*/ 1214437 w 1645443"/>
              <a:gd name="connsiteY4" fmla="*/ 352425 h 759619"/>
              <a:gd name="connsiteX5" fmla="*/ 1214437 w 1645443"/>
              <a:gd name="connsiteY5" fmla="*/ 100013 h 759619"/>
              <a:gd name="connsiteX6" fmla="*/ 781050 w 1645443"/>
              <a:gd name="connsiteY6" fmla="*/ 100013 h 759619"/>
              <a:gd name="connsiteX7" fmla="*/ 781050 w 1645443"/>
              <a:gd name="connsiteY7" fmla="*/ 511970 h 759619"/>
              <a:gd name="connsiteX8" fmla="*/ 521494 w 1645443"/>
              <a:gd name="connsiteY8" fmla="*/ 516732 h 759619"/>
              <a:gd name="connsiteX9" fmla="*/ 523875 w 1645443"/>
              <a:gd name="connsiteY9" fmla="*/ 342900 h 759619"/>
              <a:gd name="connsiteX10" fmla="*/ 400050 w 1645443"/>
              <a:gd name="connsiteY10" fmla="*/ 342900 h 759619"/>
              <a:gd name="connsiteX11" fmla="*/ 400050 w 1645443"/>
              <a:gd name="connsiteY11" fmla="*/ 4763 h 759619"/>
              <a:gd name="connsiteX12" fmla="*/ 9525 w 1645443"/>
              <a:gd name="connsiteY12" fmla="*/ 0 h 75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45443" h="759619">
                <a:moveTo>
                  <a:pt x="9525" y="0"/>
                </a:moveTo>
                <a:lnTo>
                  <a:pt x="0" y="759619"/>
                </a:lnTo>
                <a:lnTo>
                  <a:pt x="1645443" y="759619"/>
                </a:lnTo>
                <a:cubicBezTo>
                  <a:pt x="1644649" y="623888"/>
                  <a:pt x="1643856" y="488156"/>
                  <a:pt x="1643062" y="352425"/>
                </a:cubicBezTo>
                <a:lnTo>
                  <a:pt x="1214437" y="352425"/>
                </a:lnTo>
                <a:lnTo>
                  <a:pt x="1214437" y="100013"/>
                </a:lnTo>
                <a:lnTo>
                  <a:pt x="781050" y="100013"/>
                </a:lnTo>
                <a:lnTo>
                  <a:pt x="781050" y="511970"/>
                </a:lnTo>
                <a:lnTo>
                  <a:pt x="521494" y="516732"/>
                </a:lnTo>
                <a:cubicBezTo>
                  <a:pt x="522288" y="458788"/>
                  <a:pt x="523081" y="400844"/>
                  <a:pt x="523875" y="342900"/>
                </a:cubicBezTo>
                <a:lnTo>
                  <a:pt x="400050" y="342900"/>
                </a:lnTo>
                <a:lnTo>
                  <a:pt x="400050" y="4763"/>
                </a:lnTo>
                <a:lnTo>
                  <a:pt x="9525" y="0"/>
                </a:lnTo>
                <a:close/>
              </a:path>
            </a:pathLst>
          </a:custGeom>
          <a:solidFill>
            <a:srgbClr val="E2E2E2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2" name="object 12">
            <a:extLst>
              <a:ext uri="{FF2B5EF4-FFF2-40B4-BE49-F238E27FC236}">
                <a16:creationId xmlns:a16="http://schemas.microsoft.com/office/drawing/2014/main" id="{C2FDFB95-D14B-4C24-B6F3-04579F765E68}"/>
              </a:ext>
            </a:extLst>
          </p:cNvPr>
          <p:cNvSpPr txBox="1"/>
          <p:nvPr/>
        </p:nvSpPr>
        <p:spPr>
          <a:xfrm rot="1801116">
            <a:off x="8493273" y="2549305"/>
            <a:ext cx="794526" cy="1051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en-US" sz="600" dirty="0" err="1">
                <a:latin typeface="함초롬바탕"/>
                <a:cs typeface="함초롬바탕"/>
              </a:rPr>
              <a:t>그린스마트</a:t>
            </a:r>
            <a:r>
              <a:rPr lang="ko-KR" altLang="en-US" sz="600" dirty="0">
                <a:latin typeface="함초롬바탕"/>
                <a:cs typeface="함초롬바탕"/>
              </a:rPr>
              <a:t> 미래학교</a:t>
            </a:r>
            <a:endParaRPr sz="600" dirty="0">
              <a:latin typeface="함초롬바탕"/>
              <a:cs typeface="함초롬바탕"/>
            </a:endParaRPr>
          </a:p>
        </p:txBody>
      </p:sp>
      <p:sp>
        <p:nvSpPr>
          <p:cNvPr id="53" name="자유형: 도형 52">
            <a:extLst>
              <a:ext uri="{FF2B5EF4-FFF2-40B4-BE49-F238E27FC236}">
                <a16:creationId xmlns:a16="http://schemas.microsoft.com/office/drawing/2014/main" id="{FBAF22F7-EF77-43B7-8AE8-F3B33BD0719C}"/>
              </a:ext>
            </a:extLst>
          </p:cNvPr>
          <p:cNvSpPr/>
          <p:nvPr/>
        </p:nvSpPr>
        <p:spPr>
          <a:xfrm>
            <a:off x="7070079" y="1603300"/>
            <a:ext cx="1173956" cy="207168"/>
          </a:xfrm>
          <a:custGeom>
            <a:avLst/>
            <a:gdLst>
              <a:gd name="connsiteX0" fmla="*/ 657225 w 1173956"/>
              <a:gd name="connsiteY0" fmla="*/ 4762 h 207168"/>
              <a:gd name="connsiteX1" fmla="*/ 1173956 w 1173956"/>
              <a:gd name="connsiteY1" fmla="*/ 9525 h 207168"/>
              <a:gd name="connsiteX2" fmla="*/ 1173956 w 1173956"/>
              <a:gd name="connsiteY2" fmla="*/ 207168 h 207168"/>
              <a:gd name="connsiteX3" fmla="*/ 697706 w 1173956"/>
              <a:gd name="connsiteY3" fmla="*/ 207168 h 207168"/>
              <a:gd name="connsiteX4" fmla="*/ 697706 w 1173956"/>
              <a:gd name="connsiteY4" fmla="*/ 150018 h 207168"/>
              <a:gd name="connsiteX5" fmla="*/ 171450 w 1173956"/>
              <a:gd name="connsiteY5" fmla="*/ 150018 h 207168"/>
              <a:gd name="connsiteX6" fmla="*/ 171450 w 1173956"/>
              <a:gd name="connsiteY6" fmla="*/ 123825 h 207168"/>
              <a:gd name="connsiteX7" fmla="*/ 130969 w 1173956"/>
              <a:gd name="connsiteY7" fmla="*/ 123825 h 207168"/>
              <a:gd name="connsiteX8" fmla="*/ 130969 w 1173956"/>
              <a:gd name="connsiteY8" fmla="*/ 66675 h 207168"/>
              <a:gd name="connsiteX9" fmla="*/ 52387 w 1173956"/>
              <a:gd name="connsiteY9" fmla="*/ 121443 h 207168"/>
              <a:gd name="connsiteX10" fmla="*/ 0 w 1173956"/>
              <a:gd name="connsiteY10" fmla="*/ 114300 h 207168"/>
              <a:gd name="connsiteX11" fmla="*/ 7144 w 1173956"/>
              <a:gd name="connsiteY11" fmla="*/ 59531 h 207168"/>
              <a:gd name="connsiteX12" fmla="*/ 90487 w 1173956"/>
              <a:gd name="connsiteY12" fmla="*/ 69056 h 207168"/>
              <a:gd name="connsiteX13" fmla="*/ 145256 w 1173956"/>
              <a:gd name="connsiteY13" fmla="*/ 28575 h 207168"/>
              <a:gd name="connsiteX14" fmla="*/ 138112 w 1173956"/>
              <a:gd name="connsiteY14" fmla="*/ 0 h 207168"/>
              <a:gd name="connsiteX15" fmla="*/ 178594 w 1173956"/>
              <a:gd name="connsiteY15" fmla="*/ 0 h 207168"/>
              <a:gd name="connsiteX16" fmla="*/ 178594 w 1173956"/>
              <a:gd name="connsiteY16" fmla="*/ 40481 h 207168"/>
              <a:gd name="connsiteX17" fmla="*/ 657225 w 1173956"/>
              <a:gd name="connsiteY17" fmla="*/ 4762 h 207168"/>
              <a:gd name="connsiteX0" fmla="*/ 657225 w 1173956"/>
              <a:gd name="connsiteY0" fmla="*/ 4762 h 207168"/>
              <a:gd name="connsiteX1" fmla="*/ 1173956 w 1173956"/>
              <a:gd name="connsiteY1" fmla="*/ 9525 h 207168"/>
              <a:gd name="connsiteX2" fmla="*/ 1173956 w 1173956"/>
              <a:gd name="connsiteY2" fmla="*/ 207168 h 207168"/>
              <a:gd name="connsiteX3" fmla="*/ 697706 w 1173956"/>
              <a:gd name="connsiteY3" fmla="*/ 207168 h 207168"/>
              <a:gd name="connsiteX4" fmla="*/ 697706 w 1173956"/>
              <a:gd name="connsiteY4" fmla="*/ 150018 h 207168"/>
              <a:gd name="connsiteX5" fmla="*/ 171450 w 1173956"/>
              <a:gd name="connsiteY5" fmla="*/ 150018 h 207168"/>
              <a:gd name="connsiteX6" fmla="*/ 171450 w 1173956"/>
              <a:gd name="connsiteY6" fmla="*/ 123825 h 207168"/>
              <a:gd name="connsiteX7" fmla="*/ 130969 w 1173956"/>
              <a:gd name="connsiteY7" fmla="*/ 123825 h 207168"/>
              <a:gd name="connsiteX8" fmla="*/ 130969 w 1173956"/>
              <a:gd name="connsiteY8" fmla="*/ 66675 h 207168"/>
              <a:gd name="connsiteX9" fmla="*/ 52387 w 1173956"/>
              <a:gd name="connsiteY9" fmla="*/ 121443 h 207168"/>
              <a:gd name="connsiteX10" fmla="*/ 0 w 1173956"/>
              <a:gd name="connsiteY10" fmla="*/ 114300 h 207168"/>
              <a:gd name="connsiteX11" fmla="*/ 7144 w 1173956"/>
              <a:gd name="connsiteY11" fmla="*/ 59531 h 207168"/>
              <a:gd name="connsiteX12" fmla="*/ 90487 w 1173956"/>
              <a:gd name="connsiteY12" fmla="*/ 69056 h 207168"/>
              <a:gd name="connsiteX13" fmla="*/ 145256 w 1173956"/>
              <a:gd name="connsiteY13" fmla="*/ 28575 h 207168"/>
              <a:gd name="connsiteX14" fmla="*/ 138112 w 1173956"/>
              <a:gd name="connsiteY14" fmla="*/ 0 h 207168"/>
              <a:gd name="connsiteX15" fmla="*/ 178594 w 1173956"/>
              <a:gd name="connsiteY15" fmla="*/ 0 h 207168"/>
              <a:gd name="connsiteX16" fmla="*/ 178594 w 1173956"/>
              <a:gd name="connsiteY16" fmla="*/ 40481 h 207168"/>
              <a:gd name="connsiteX17" fmla="*/ 652462 w 1173956"/>
              <a:gd name="connsiteY17" fmla="*/ 52387 h 207168"/>
              <a:gd name="connsiteX18" fmla="*/ 657225 w 1173956"/>
              <a:gd name="connsiteY18" fmla="*/ 4762 h 207168"/>
              <a:gd name="connsiteX0" fmla="*/ 657225 w 1173956"/>
              <a:gd name="connsiteY0" fmla="*/ 4762 h 207168"/>
              <a:gd name="connsiteX1" fmla="*/ 1173956 w 1173956"/>
              <a:gd name="connsiteY1" fmla="*/ 9525 h 207168"/>
              <a:gd name="connsiteX2" fmla="*/ 1173956 w 1173956"/>
              <a:gd name="connsiteY2" fmla="*/ 207168 h 207168"/>
              <a:gd name="connsiteX3" fmla="*/ 697706 w 1173956"/>
              <a:gd name="connsiteY3" fmla="*/ 207168 h 207168"/>
              <a:gd name="connsiteX4" fmla="*/ 697706 w 1173956"/>
              <a:gd name="connsiteY4" fmla="*/ 150018 h 207168"/>
              <a:gd name="connsiteX5" fmla="*/ 171450 w 1173956"/>
              <a:gd name="connsiteY5" fmla="*/ 150018 h 207168"/>
              <a:gd name="connsiteX6" fmla="*/ 171450 w 1173956"/>
              <a:gd name="connsiteY6" fmla="*/ 123825 h 207168"/>
              <a:gd name="connsiteX7" fmla="*/ 130969 w 1173956"/>
              <a:gd name="connsiteY7" fmla="*/ 123825 h 207168"/>
              <a:gd name="connsiteX8" fmla="*/ 130969 w 1173956"/>
              <a:gd name="connsiteY8" fmla="*/ 66675 h 207168"/>
              <a:gd name="connsiteX9" fmla="*/ 52387 w 1173956"/>
              <a:gd name="connsiteY9" fmla="*/ 121443 h 207168"/>
              <a:gd name="connsiteX10" fmla="*/ 0 w 1173956"/>
              <a:gd name="connsiteY10" fmla="*/ 114300 h 207168"/>
              <a:gd name="connsiteX11" fmla="*/ 7144 w 1173956"/>
              <a:gd name="connsiteY11" fmla="*/ 59531 h 207168"/>
              <a:gd name="connsiteX12" fmla="*/ 90487 w 1173956"/>
              <a:gd name="connsiteY12" fmla="*/ 69056 h 207168"/>
              <a:gd name="connsiteX13" fmla="*/ 145256 w 1173956"/>
              <a:gd name="connsiteY13" fmla="*/ 28575 h 207168"/>
              <a:gd name="connsiteX14" fmla="*/ 138112 w 1173956"/>
              <a:gd name="connsiteY14" fmla="*/ 0 h 207168"/>
              <a:gd name="connsiteX15" fmla="*/ 178594 w 1173956"/>
              <a:gd name="connsiteY15" fmla="*/ 0 h 207168"/>
              <a:gd name="connsiteX16" fmla="*/ 178594 w 1173956"/>
              <a:gd name="connsiteY16" fmla="*/ 40481 h 207168"/>
              <a:gd name="connsiteX17" fmla="*/ 652462 w 1173956"/>
              <a:gd name="connsiteY17" fmla="*/ 52387 h 207168"/>
              <a:gd name="connsiteX18" fmla="*/ 657225 w 1173956"/>
              <a:gd name="connsiteY18" fmla="*/ 4762 h 207168"/>
              <a:gd name="connsiteX0" fmla="*/ 657225 w 1173956"/>
              <a:gd name="connsiteY0" fmla="*/ 4762 h 207168"/>
              <a:gd name="connsiteX1" fmla="*/ 1173956 w 1173956"/>
              <a:gd name="connsiteY1" fmla="*/ 9525 h 207168"/>
              <a:gd name="connsiteX2" fmla="*/ 1173956 w 1173956"/>
              <a:gd name="connsiteY2" fmla="*/ 207168 h 207168"/>
              <a:gd name="connsiteX3" fmla="*/ 697706 w 1173956"/>
              <a:gd name="connsiteY3" fmla="*/ 207168 h 207168"/>
              <a:gd name="connsiteX4" fmla="*/ 697706 w 1173956"/>
              <a:gd name="connsiteY4" fmla="*/ 150018 h 207168"/>
              <a:gd name="connsiteX5" fmla="*/ 171450 w 1173956"/>
              <a:gd name="connsiteY5" fmla="*/ 150018 h 207168"/>
              <a:gd name="connsiteX6" fmla="*/ 171450 w 1173956"/>
              <a:gd name="connsiteY6" fmla="*/ 123825 h 207168"/>
              <a:gd name="connsiteX7" fmla="*/ 130969 w 1173956"/>
              <a:gd name="connsiteY7" fmla="*/ 123825 h 207168"/>
              <a:gd name="connsiteX8" fmla="*/ 130969 w 1173956"/>
              <a:gd name="connsiteY8" fmla="*/ 66675 h 207168"/>
              <a:gd name="connsiteX9" fmla="*/ 52387 w 1173956"/>
              <a:gd name="connsiteY9" fmla="*/ 121443 h 207168"/>
              <a:gd name="connsiteX10" fmla="*/ 0 w 1173956"/>
              <a:gd name="connsiteY10" fmla="*/ 114300 h 207168"/>
              <a:gd name="connsiteX11" fmla="*/ 7144 w 1173956"/>
              <a:gd name="connsiteY11" fmla="*/ 59531 h 207168"/>
              <a:gd name="connsiteX12" fmla="*/ 90487 w 1173956"/>
              <a:gd name="connsiteY12" fmla="*/ 69056 h 207168"/>
              <a:gd name="connsiteX13" fmla="*/ 145256 w 1173956"/>
              <a:gd name="connsiteY13" fmla="*/ 28575 h 207168"/>
              <a:gd name="connsiteX14" fmla="*/ 138112 w 1173956"/>
              <a:gd name="connsiteY14" fmla="*/ 0 h 207168"/>
              <a:gd name="connsiteX15" fmla="*/ 178594 w 1173956"/>
              <a:gd name="connsiteY15" fmla="*/ 0 h 207168"/>
              <a:gd name="connsiteX16" fmla="*/ 178594 w 1173956"/>
              <a:gd name="connsiteY16" fmla="*/ 40481 h 207168"/>
              <a:gd name="connsiteX17" fmla="*/ 657225 w 1173956"/>
              <a:gd name="connsiteY17" fmla="*/ 45243 h 207168"/>
              <a:gd name="connsiteX18" fmla="*/ 657225 w 1173956"/>
              <a:gd name="connsiteY18" fmla="*/ 4762 h 207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3956" h="207168">
                <a:moveTo>
                  <a:pt x="657225" y="4762"/>
                </a:moveTo>
                <a:lnTo>
                  <a:pt x="1173956" y="9525"/>
                </a:lnTo>
                <a:lnTo>
                  <a:pt x="1173956" y="207168"/>
                </a:lnTo>
                <a:lnTo>
                  <a:pt x="697706" y="207168"/>
                </a:lnTo>
                <a:lnTo>
                  <a:pt x="697706" y="150018"/>
                </a:lnTo>
                <a:lnTo>
                  <a:pt x="171450" y="150018"/>
                </a:lnTo>
                <a:lnTo>
                  <a:pt x="171450" y="123825"/>
                </a:lnTo>
                <a:lnTo>
                  <a:pt x="130969" y="123825"/>
                </a:lnTo>
                <a:lnTo>
                  <a:pt x="130969" y="66675"/>
                </a:lnTo>
                <a:lnTo>
                  <a:pt x="52387" y="121443"/>
                </a:lnTo>
                <a:lnTo>
                  <a:pt x="0" y="114300"/>
                </a:lnTo>
                <a:lnTo>
                  <a:pt x="7144" y="59531"/>
                </a:lnTo>
                <a:lnTo>
                  <a:pt x="90487" y="69056"/>
                </a:lnTo>
                <a:lnTo>
                  <a:pt x="145256" y="28575"/>
                </a:lnTo>
                <a:lnTo>
                  <a:pt x="138112" y="0"/>
                </a:lnTo>
                <a:lnTo>
                  <a:pt x="178594" y="0"/>
                </a:lnTo>
                <a:lnTo>
                  <a:pt x="178594" y="40481"/>
                </a:lnTo>
                <a:cubicBezTo>
                  <a:pt x="305594" y="29368"/>
                  <a:pt x="420291" y="39290"/>
                  <a:pt x="657225" y="45243"/>
                </a:cubicBezTo>
                <a:lnTo>
                  <a:pt x="657225" y="4762"/>
                </a:lnTo>
                <a:close/>
              </a:path>
            </a:pathLst>
          </a:custGeom>
          <a:solidFill>
            <a:srgbClr val="FCECEC"/>
          </a:solidFill>
          <a:ln w="19050">
            <a:solidFill>
              <a:srgbClr val="C5616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4" name="자유형: 도형 53">
            <a:extLst>
              <a:ext uri="{FF2B5EF4-FFF2-40B4-BE49-F238E27FC236}">
                <a16:creationId xmlns:a16="http://schemas.microsoft.com/office/drawing/2014/main" id="{ED05C1BF-7ECB-474A-B735-B62C29EC4E3B}"/>
              </a:ext>
            </a:extLst>
          </p:cNvPr>
          <p:cNvSpPr/>
          <p:nvPr/>
        </p:nvSpPr>
        <p:spPr>
          <a:xfrm>
            <a:off x="7006579" y="1881906"/>
            <a:ext cx="1011238" cy="156956"/>
          </a:xfrm>
          <a:custGeom>
            <a:avLst/>
            <a:gdLst>
              <a:gd name="connsiteX0" fmla="*/ 0 w 962025"/>
              <a:gd name="connsiteY0" fmla="*/ 14287 h 152400"/>
              <a:gd name="connsiteX1" fmla="*/ 97632 w 962025"/>
              <a:gd name="connsiteY1" fmla="*/ 28575 h 152400"/>
              <a:gd name="connsiteX2" fmla="*/ 754857 w 962025"/>
              <a:gd name="connsiteY2" fmla="*/ 23812 h 152400"/>
              <a:gd name="connsiteX3" fmla="*/ 745332 w 962025"/>
              <a:gd name="connsiteY3" fmla="*/ 0 h 152400"/>
              <a:gd name="connsiteX4" fmla="*/ 959644 w 962025"/>
              <a:gd name="connsiteY4" fmla="*/ 2381 h 152400"/>
              <a:gd name="connsiteX5" fmla="*/ 962025 w 962025"/>
              <a:gd name="connsiteY5" fmla="*/ 152400 h 152400"/>
              <a:gd name="connsiteX6" fmla="*/ 73819 w 962025"/>
              <a:gd name="connsiteY6" fmla="*/ 142875 h 152400"/>
              <a:gd name="connsiteX7" fmla="*/ 97632 w 962025"/>
              <a:gd name="connsiteY7" fmla="*/ 66675 h 152400"/>
              <a:gd name="connsiteX8" fmla="*/ 0 w 962025"/>
              <a:gd name="connsiteY8" fmla="*/ 14287 h 152400"/>
              <a:gd name="connsiteX0" fmla="*/ 19050 w 981075"/>
              <a:gd name="connsiteY0" fmla="*/ 14287 h 152400"/>
              <a:gd name="connsiteX1" fmla="*/ 116682 w 981075"/>
              <a:gd name="connsiteY1" fmla="*/ 28575 h 152400"/>
              <a:gd name="connsiteX2" fmla="*/ 773907 w 981075"/>
              <a:gd name="connsiteY2" fmla="*/ 23812 h 152400"/>
              <a:gd name="connsiteX3" fmla="*/ 764382 w 981075"/>
              <a:gd name="connsiteY3" fmla="*/ 0 h 152400"/>
              <a:gd name="connsiteX4" fmla="*/ 978694 w 981075"/>
              <a:gd name="connsiteY4" fmla="*/ 2381 h 152400"/>
              <a:gd name="connsiteX5" fmla="*/ 981075 w 981075"/>
              <a:gd name="connsiteY5" fmla="*/ 152400 h 152400"/>
              <a:gd name="connsiteX6" fmla="*/ 92869 w 981075"/>
              <a:gd name="connsiteY6" fmla="*/ 142875 h 152400"/>
              <a:gd name="connsiteX7" fmla="*/ 116682 w 981075"/>
              <a:gd name="connsiteY7" fmla="*/ 66675 h 152400"/>
              <a:gd name="connsiteX8" fmla="*/ 0 w 981075"/>
              <a:gd name="connsiteY8" fmla="*/ 50006 h 152400"/>
              <a:gd name="connsiteX9" fmla="*/ 19050 w 981075"/>
              <a:gd name="connsiteY9" fmla="*/ 14287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81075" h="152400">
                <a:moveTo>
                  <a:pt x="19050" y="14287"/>
                </a:moveTo>
                <a:lnTo>
                  <a:pt x="116682" y="28575"/>
                </a:lnTo>
                <a:lnTo>
                  <a:pt x="773907" y="23812"/>
                </a:lnTo>
                <a:lnTo>
                  <a:pt x="764382" y="0"/>
                </a:lnTo>
                <a:lnTo>
                  <a:pt x="978694" y="2381"/>
                </a:lnTo>
                <a:cubicBezTo>
                  <a:pt x="979488" y="52387"/>
                  <a:pt x="980281" y="102394"/>
                  <a:pt x="981075" y="152400"/>
                </a:cubicBezTo>
                <a:lnTo>
                  <a:pt x="92869" y="142875"/>
                </a:lnTo>
                <a:lnTo>
                  <a:pt x="116682" y="66675"/>
                </a:lnTo>
                <a:cubicBezTo>
                  <a:pt x="98426" y="58737"/>
                  <a:pt x="18256" y="57944"/>
                  <a:pt x="0" y="50006"/>
                </a:cubicBezTo>
                <a:lnTo>
                  <a:pt x="19050" y="14287"/>
                </a:lnTo>
                <a:close/>
              </a:path>
            </a:pathLst>
          </a:custGeom>
          <a:solidFill>
            <a:srgbClr val="FCECEC"/>
          </a:solidFill>
          <a:ln w="19050">
            <a:solidFill>
              <a:srgbClr val="C5616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BCFA6ED1-ADDA-419A-88B4-CD2B5CA804E3}"/>
              </a:ext>
            </a:extLst>
          </p:cNvPr>
          <p:cNvSpPr/>
          <p:nvPr/>
        </p:nvSpPr>
        <p:spPr>
          <a:xfrm>
            <a:off x="4062414" y="4605339"/>
            <a:ext cx="923925" cy="300037"/>
          </a:xfrm>
          <a:custGeom>
            <a:avLst/>
            <a:gdLst>
              <a:gd name="connsiteX0" fmla="*/ 0 w 923925"/>
              <a:gd name="connsiteY0" fmla="*/ 147637 h 300037"/>
              <a:gd name="connsiteX1" fmla="*/ 142875 w 923925"/>
              <a:gd name="connsiteY1" fmla="*/ 14287 h 300037"/>
              <a:gd name="connsiteX2" fmla="*/ 252412 w 923925"/>
              <a:gd name="connsiteY2" fmla="*/ 0 h 300037"/>
              <a:gd name="connsiteX3" fmla="*/ 666750 w 923925"/>
              <a:gd name="connsiteY3" fmla="*/ 223837 h 300037"/>
              <a:gd name="connsiteX4" fmla="*/ 814387 w 923925"/>
              <a:gd name="connsiteY4" fmla="*/ 300037 h 300037"/>
              <a:gd name="connsiteX5" fmla="*/ 923925 w 923925"/>
              <a:gd name="connsiteY5" fmla="*/ 152400 h 300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3925" h="300037">
                <a:moveTo>
                  <a:pt x="0" y="147637"/>
                </a:moveTo>
                <a:lnTo>
                  <a:pt x="142875" y="14287"/>
                </a:lnTo>
                <a:lnTo>
                  <a:pt x="252412" y="0"/>
                </a:lnTo>
                <a:lnTo>
                  <a:pt x="666750" y="223837"/>
                </a:lnTo>
                <a:lnTo>
                  <a:pt x="814387" y="300037"/>
                </a:lnTo>
                <a:lnTo>
                  <a:pt x="923925" y="152400"/>
                </a:lnTo>
              </a:path>
            </a:pathLst>
          </a:custGeom>
          <a:ln w="15875">
            <a:solidFill>
              <a:srgbClr val="C56161"/>
            </a:solidFill>
            <a:tailEnd type="arrow" w="sm" len="sm"/>
          </a:ln>
        </p:spPr>
        <p:txBody>
          <a:bodyPr wrap="square" lIns="0" tIns="0" rIns="0" bIns="0" rtlCol="0"/>
          <a:lstStyle/>
          <a:p>
            <a:endParaRPr lang="ko-KR" altLang="en-US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35D1584C-8F30-4A82-9CFB-19B1E8CDC128}"/>
              </a:ext>
            </a:extLst>
          </p:cNvPr>
          <p:cNvSpPr/>
          <p:nvPr/>
        </p:nvSpPr>
        <p:spPr>
          <a:xfrm>
            <a:off x="3984025" y="4080514"/>
            <a:ext cx="677069" cy="643731"/>
          </a:xfrm>
          <a:custGeom>
            <a:avLst/>
            <a:gdLst>
              <a:gd name="connsiteX0" fmla="*/ 180975 w 841375"/>
              <a:gd name="connsiteY0" fmla="*/ 641350 h 650875"/>
              <a:gd name="connsiteX1" fmla="*/ 355600 w 841375"/>
              <a:gd name="connsiteY1" fmla="*/ 479425 h 650875"/>
              <a:gd name="connsiteX2" fmla="*/ 444500 w 841375"/>
              <a:gd name="connsiteY2" fmla="*/ 463550 h 650875"/>
              <a:gd name="connsiteX3" fmla="*/ 793750 w 841375"/>
              <a:gd name="connsiteY3" fmla="*/ 650875 h 650875"/>
              <a:gd name="connsiteX4" fmla="*/ 841375 w 841375"/>
              <a:gd name="connsiteY4" fmla="*/ 619125 h 650875"/>
              <a:gd name="connsiteX5" fmla="*/ 295275 w 841375"/>
              <a:gd name="connsiteY5" fmla="*/ 260350 h 650875"/>
              <a:gd name="connsiteX6" fmla="*/ 0 w 841375"/>
              <a:gd name="connsiteY6" fmla="*/ 0 h 650875"/>
              <a:gd name="connsiteX0" fmla="*/ 180975 w 858044"/>
              <a:gd name="connsiteY0" fmla="*/ 641350 h 650875"/>
              <a:gd name="connsiteX1" fmla="*/ 355600 w 858044"/>
              <a:gd name="connsiteY1" fmla="*/ 479425 h 650875"/>
              <a:gd name="connsiteX2" fmla="*/ 444500 w 858044"/>
              <a:gd name="connsiteY2" fmla="*/ 463550 h 650875"/>
              <a:gd name="connsiteX3" fmla="*/ 793750 w 858044"/>
              <a:gd name="connsiteY3" fmla="*/ 650875 h 650875"/>
              <a:gd name="connsiteX4" fmla="*/ 858044 w 858044"/>
              <a:gd name="connsiteY4" fmla="*/ 588169 h 650875"/>
              <a:gd name="connsiteX5" fmla="*/ 295275 w 858044"/>
              <a:gd name="connsiteY5" fmla="*/ 260350 h 650875"/>
              <a:gd name="connsiteX6" fmla="*/ 0 w 858044"/>
              <a:gd name="connsiteY6" fmla="*/ 0 h 650875"/>
              <a:gd name="connsiteX0" fmla="*/ 180975 w 858044"/>
              <a:gd name="connsiteY0" fmla="*/ 641350 h 650875"/>
              <a:gd name="connsiteX1" fmla="*/ 355600 w 858044"/>
              <a:gd name="connsiteY1" fmla="*/ 479425 h 650875"/>
              <a:gd name="connsiteX2" fmla="*/ 444500 w 858044"/>
              <a:gd name="connsiteY2" fmla="*/ 463550 h 650875"/>
              <a:gd name="connsiteX3" fmla="*/ 793750 w 858044"/>
              <a:gd name="connsiteY3" fmla="*/ 650875 h 650875"/>
              <a:gd name="connsiteX4" fmla="*/ 858044 w 858044"/>
              <a:gd name="connsiteY4" fmla="*/ 588169 h 650875"/>
              <a:gd name="connsiteX5" fmla="*/ 314325 w 858044"/>
              <a:gd name="connsiteY5" fmla="*/ 246063 h 650875"/>
              <a:gd name="connsiteX6" fmla="*/ 0 w 858044"/>
              <a:gd name="connsiteY6" fmla="*/ 0 h 650875"/>
              <a:gd name="connsiteX0" fmla="*/ 0 w 677069"/>
              <a:gd name="connsiteY0" fmla="*/ 603250 h 612775"/>
              <a:gd name="connsiteX1" fmla="*/ 174625 w 677069"/>
              <a:gd name="connsiteY1" fmla="*/ 441325 h 612775"/>
              <a:gd name="connsiteX2" fmla="*/ 263525 w 677069"/>
              <a:gd name="connsiteY2" fmla="*/ 425450 h 612775"/>
              <a:gd name="connsiteX3" fmla="*/ 612775 w 677069"/>
              <a:gd name="connsiteY3" fmla="*/ 612775 h 612775"/>
              <a:gd name="connsiteX4" fmla="*/ 677069 w 677069"/>
              <a:gd name="connsiteY4" fmla="*/ 550069 h 612775"/>
              <a:gd name="connsiteX5" fmla="*/ 133350 w 677069"/>
              <a:gd name="connsiteY5" fmla="*/ 207963 h 612775"/>
              <a:gd name="connsiteX6" fmla="*/ 4762 w 677069"/>
              <a:gd name="connsiteY6" fmla="*/ 0 h 612775"/>
              <a:gd name="connsiteX0" fmla="*/ 0 w 677069"/>
              <a:gd name="connsiteY0" fmla="*/ 634206 h 643731"/>
              <a:gd name="connsiteX1" fmla="*/ 174625 w 677069"/>
              <a:gd name="connsiteY1" fmla="*/ 472281 h 643731"/>
              <a:gd name="connsiteX2" fmla="*/ 263525 w 677069"/>
              <a:gd name="connsiteY2" fmla="*/ 456406 h 643731"/>
              <a:gd name="connsiteX3" fmla="*/ 612775 w 677069"/>
              <a:gd name="connsiteY3" fmla="*/ 643731 h 643731"/>
              <a:gd name="connsiteX4" fmla="*/ 677069 w 677069"/>
              <a:gd name="connsiteY4" fmla="*/ 581025 h 643731"/>
              <a:gd name="connsiteX5" fmla="*/ 133350 w 677069"/>
              <a:gd name="connsiteY5" fmla="*/ 238919 h 643731"/>
              <a:gd name="connsiteX6" fmla="*/ 104775 w 677069"/>
              <a:gd name="connsiteY6" fmla="*/ 0 h 643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7069" h="643731">
                <a:moveTo>
                  <a:pt x="0" y="634206"/>
                </a:moveTo>
                <a:lnTo>
                  <a:pt x="174625" y="472281"/>
                </a:lnTo>
                <a:lnTo>
                  <a:pt x="263525" y="456406"/>
                </a:lnTo>
                <a:lnTo>
                  <a:pt x="612775" y="643731"/>
                </a:lnTo>
                <a:lnTo>
                  <a:pt x="677069" y="581025"/>
                </a:lnTo>
                <a:lnTo>
                  <a:pt x="133350" y="238919"/>
                </a:lnTo>
                <a:lnTo>
                  <a:pt x="104775" y="0"/>
                </a:lnTo>
              </a:path>
            </a:pathLst>
          </a:custGeom>
          <a:ln w="15875">
            <a:solidFill>
              <a:srgbClr val="8EB887"/>
            </a:solidFill>
            <a:tailEnd type="arrow" w="sm" len="sm"/>
          </a:ln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F517F23C-AA4E-4406-A767-A11B7DF1BC64}"/>
              </a:ext>
            </a:extLst>
          </p:cNvPr>
          <p:cNvSpPr/>
          <p:nvPr/>
        </p:nvSpPr>
        <p:spPr>
          <a:xfrm>
            <a:off x="3343267" y="4102126"/>
            <a:ext cx="1378743" cy="664369"/>
          </a:xfrm>
          <a:custGeom>
            <a:avLst/>
            <a:gdLst>
              <a:gd name="connsiteX0" fmla="*/ 695325 w 1378743"/>
              <a:gd name="connsiteY0" fmla="*/ 638175 h 664369"/>
              <a:gd name="connsiteX1" fmla="*/ 904875 w 1378743"/>
              <a:gd name="connsiteY1" fmla="*/ 442913 h 664369"/>
              <a:gd name="connsiteX2" fmla="*/ 1338262 w 1378743"/>
              <a:gd name="connsiteY2" fmla="*/ 664369 h 664369"/>
              <a:gd name="connsiteX3" fmla="*/ 1378743 w 1378743"/>
              <a:gd name="connsiteY3" fmla="*/ 616744 h 664369"/>
              <a:gd name="connsiteX4" fmla="*/ 590550 w 1378743"/>
              <a:gd name="connsiteY4" fmla="*/ 121444 h 664369"/>
              <a:gd name="connsiteX5" fmla="*/ 0 w 1378743"/>
              <a:gd name="connsiteY5" fmla="*/ 111919 h 664369"/>
              <a:gd name="connsiteX6" fmla="*/ 23812 w 1378743"/>
              <a:gd name="connsiteY6" fmla="*/ 0 h 664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8743" h="664369">
                <a:moveTo>
                  <a:pt x="695325" y="638175"/>
                </a:moveTo>
                <a:lnTo>
                  <a:pt x="904875" y="442913"/>
                </a:lnTo>
                <a:lnTo>
                  <a:pt x="1338262" y="664369"/>
                </a:lnTo>
                <a:lnTo>
                  <a:pt x="1378743" y="616744"/>
                </a:lnTo>
                <a:lnTo>
                  <a:pt x="590550" y="121444"/>
                </a:lnTo>
                <a:lnTo>
                  <a:pt x="0" y="111919"/>
                </a:lnTo>
                <a:lnTo>
                  <a:pt x="23812" y="0"/>
                </a:lnTo>
              </a:path>
            </a:pathLst>
          </a:custGeom>
          <a:ln w="15875">
            <a:solidFill>
              <a:srgbClr val="484B87"/>
            </a:solidFill>
            <a:tailEnd type="arrow" w="sm" len="sm"/>
          </a:ln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77D78236-1A8F-4C32-BA3F-41000E96A986}"/>
              </a:ext>
            </a:extLst>
          </p:cNvPr>
          <p:cNvSpPr/>
          <p:nvPr/>
        </p:nvSpPr>
        <p:spPr>
          <a:xfrm>
            <a:off x="7791450" y="2082800"/>
            <a:ext cx="755650" cy="641350"/>
          </a:xfrm>
          <a:custGeom>
            <a:avLst/>
            <a:gdLst>
              <a:gd name="connsiteX0" fmla="*/ 0 w 755650"/>
              <a:gd name="connsiteY0" fmla="*/ 0 h 641350"/>
              <a:gd name="connsiteX1" fmla="*/ 222250 w 755650"/>
              <a:gd name="connsiteY1" fmla="*/ 215900 h 641350"/>
              <a:gd name="connsiteX2" fmla="*/ 755650 w 755650"/>
              <a:gd name="connsiteY2" fmla="*/ 571500 h 641350"/>
              <a:gd name="connsiteX3" fmla="*/ 755650 w 755650"/>
              <a:gd name="connsiteY3" fmla="*/ 641350 h 641350"/>
              <a:gd name="connsiteX4" fmla="*/ 304800 w 755650"/>
              <a:gd name="connsiteY4" fmla="*/ 463550 h 641350"/>
              <a:gd name="connsiteX5" fmla="*/ 177800 w 755650"/>
              <a:gd name="connsiteY5" fmla="*/ 558800 h 64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5650" h="641350">
                <a:moveTo>
                  <a:pt x="0" y="0"/>
                </a:moveTo>
                <a:lnTo>
                  <a:pt x="222250" y="215900"/>
                </a:lnTo>
                <a:lnTo>
                  <a:pt x="755650" y="571500"/>
                </a:lnTo>
                <a:lnTo>
                  <a:pt x="755650" y="641350"/>
                </a:lnTo>
                <a:lnTo>
                  <a:pt x="304800" y="463550"/>
                </a:lnTo>
                <a:lnTo>
                  <a:pt x="177800" y="558800"/>
                </a:lnTo>
              </a:path>
            </a:pathLst>
          </a:custGeom>
          <a:ln w="15875">
            <a:solidFill>
              <a:srgbClr val="C56161"/>
            </a:solidFill>
            <a:tailEnd type="arrow" w="sm" len="sm"/>
          </a:ln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464E2AE8-D4E0-4A19-9342-B7E946BB8CF6}"/>
              </a:ext>
            </a:extLst>
          </p:cNvPr>
          <p:cNvSpPr/>
          <p:nvPr/>
        </p:nvSpPr>
        <p:spPr>
          <a:xfrm>
            <a:off x="7937501" y="4206875"/>
            <a:ext cx="606425" cy="527050"/>
          </a:xfrm>
          <a:custGeom>
            <a:avLst/>
            <a:gdLst>
              <a:gd name="connsiteX0" fmla="*/ 41275 w 606425"/>
              <a:gd name="connsiteY0" fmla="*/ 479425 h 527050"/>
              <a:gd name="connsiteX1" fmla="*/ 165100 w 606425"/>
              <a:gd name="connsiteY1" fmla="*/ 314325 h 527050"/>
              <a:gd name="connsiteX2" fmla="*/ 571500 w 606425"/>
              <a:gd name="connsiteY2" fmla="*/ 527050 h 527050"/>
              <a:gd name="connsiteX3" fmla="*/ 606425 w 606425"/>
              <a:gd name="connsiteY3" fmla="*/ 511175 h 527050"/>
              <a:gd name="connsiteX4" fmla="*/ 584200 w 606425"/>
              <a:gd name="connsiteY4" fmla="*/ 450850 h 527050"/>
              <a:gd name="connsiteX5" fmla="*/ 0 w 606425"/>
              <a:gd name="connsiteY5" fmla="*/ 88900 h 527050"/>
              <a:gd name="connsiteX6" fmla="*/ 34925 w 606425"/>
              <a:gd name="connsiteY6" fmla="*/ 0 h 52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425" h="527050">
                <a:moveTo>
                  <a:pt x="41275" y="479425"/>
                </a:moveTo>
                <a:lnTo>
                  <a:pt x="165100" y="314325"/>
                </a:lnTo>
                <a:lnTo>
                  <a:pt x="571500" y="527050"/>
                </a:lnTo>
                <a:lnTo>
                  <a:pt x="606425" y="511175"/>
                </a:lnTo>
                <a:lnTo>
                  <a:pt x="584200" y="450850"/>
                </a:lnTo>
                <a:lnTo>
                  <a:pt x="0" y="88900"/>
                </a:lnTo>
                <a:lnTo>
                  <a:pt x="34925" y="0"/>
                </a:lnTo>
              </a:path>
            </a:pathLst>
          </a:custGeom>
          <a:ln w="15875">
            <a:solidFill>
              <a:srgbClr val="484B87"/>
            </a:solidFill>
            <a:tailEnd type="arrow" w="sm" len="sm"/>
          </a:ln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D313ACDA-60A9-49DD-8EA0-EF26958ABCDE}"/>
              </a:ext>
            </a:extLst>
          </p:cNvPr>
          <p:cNvSpPr/>
          <p:nvPr/>
        </p:nvSpPr>
        <p:spPr>
          <a:xfrm>
            <a:off x="8026401" y="4587876"/>
            <a:ext cx="847725" cy="295275"/>
          </a:xfrm>
          <a:custGeom>
            <a:avLst/>
            <a:gdLst>
              <a:gd name="connsiteX0" fmla="*/ 0 w 847725"/>
              <a:gd name="connsiteY0" fmla="*/ 130175 h 295275"/>
              <a:gd name="connsiteX1" fmla="*/ 107950 w 847725"/>
              <a:gd name="connsiteY1" fmla="*/ 0 h 295275"/>
              <a:gd name="connsiteX2" fmla="*/ 549275 w 847725"/>
              <a:gd name="connsiteY2" fmla="*/ 225425 h 295275"/>
              <a:gd name="connsiteX3" fmla="*/ 790575 w 847725"/>
              <a:gd name="connsiteY3" fmla="*/ 295275 h 295275"/>
              <a:gd name="connsiteX4" fmla="*/ 847725 w 847725"/>
              <a:gd name="connsiteY4" fmla="*/ 152400 h 29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7725" h="295275">
                <a:moveTo>
                  <a:pt x="0" y="130175"/>
                </a:moveTo>
                <a:lnTo>
                  <a:pt x="107950" y="0"/>
                </a:lnTo>
                <a:lnTo>
                  <a:pt x="549275" y="225425"/>
                </a:lnTo>
                <a:lnTo>
                  <a:pt x="790575" y="295275"/>
                </a:lnTo>
                <a:lnTo>
                  <a:pt x="847725" y="152400"/>
                </a:lnTo>
              </a:path>
            </a:pathLst>
          </a:custGeom>
          <a:ln w="15875">
            <a:solidFill>
              <a:srgbClr val="C56161"/>
            </a:solidFill>
            <a:tailEnd type="arrow" w="sm" len="sm"/>
          </a:ln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B0FA4DFD-DC11-4F7F-AF4B-D4E1FF7116A9}"/>
              </a:ext>
            </a:extLst>
          </p:cNvPr>
          <p:cNvSpPr/>
          <p:nvPr/>
        </p:nvSpPr>
        <p:spPr>
          <a:xfrm>
            <a:off x="4533901" y="4067175"/>
            <a:ext cx="276225" cy="795338"/>
          </a:xfrm>
          <a:custGeom>
            <a:avLst/>
            <a:gdLst>
              <a:gd name="connsiteX0" fmla="*/ 219075 w 276225"/>
              <a:gd name="connsiteY0" fmla="*/ 0 h 795338"/>
              <a:gd name="connsiteX1" fmla="*/ 0 w 276225"/>
              <a:gd name="connsiteY1" fmla="*/ 438150 h 795338"/>
              <a:gd name="connsiteX2" fmla="*/ 276225 w 276225"/>
              <a:gd name="connsiteY2" fmla="*/ 652463 h 795338"/>
              <a:gd name="connsiteX3" fmla="*/ 161925 w 276225"/>
              <a:gd name="connsiteY3" fmla="*/ 795338 h 795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6225" h="795338">
                <a:moveTo>
                  <a:pt x="219075" y="0"/>
                </a:moveTo>
                <a:lnTo>
                  <a:pt x="0" y="438150"/>
                </a:lnTo>
                <a:lnTo>
                  <a:pt x="276225" y="652463"/>
                </a:lnTo>
                <a:lnTo>
                  <a:pt x="161925" y="795338"/>
                </a:lnTo>
              </a:path>
            </a:pathLst>
          </a:custGeom>
          <a:ln w="19050">
            <a:solidFill>
              <a:srgbClr val="8E2B9F"/>
            </a:solidFill>
            <a:prstDash val="sysDash"/>
          </a:ln>
        </p:spPr>
        <p:txBody>
          <a:bodyPr wrap="square" lIns="0" tIns="0" rIns="0" bIns="0" rtlCol="0"/>
          <a:lstStyle/>
          <a:p>
            <a:endParaRPr lang="ko-KR" altLang="en-US"/>
          </a:p>
        </p:txBody>
      </p:sp>
      <p:sp>
        <p:nvSpPr>
          <p:cNvPr id="13" name="자유형: 도형 12">
            <a:extLst>
              <a:ext uri="{FF2B5EF4-FFF2-40B4-BE49-F238E27FC236}">
                <a16:creationId xmlns:a16="http://schemas.microsoft.com/office/drawing/2014/main" id="{9093ACA0-80D4-4F01-A000-7DB44184211F}"/>
              </a:ext>
            </a:extLst>
          </p:cNvPr>
          <p:cNvSpPr/>
          <p:nvPr/>
        </p:nvSpPr>
        <p:spPr>
          <a:xfrm>
            <a:off x="8013700" y="1828800"/>
            <a:ext cx="488950" cy="558800"/>
          </a:xfrm>
          <a:custGeom>
            <a:avLst/>
            <a:gdLst>
              <a:gd name="connsiteX0" fmla="*/ 488950 w 488950"/>
              <a:gd name="connsiteY0" fmla="*/ 0 h 558800"/>
              <a:gd name="connsiteX1" fmla="*/ 139700 w 488950"/>
              <a:gd name="connsiteY1" fmla="*/ 12700 h 558800"/>
              <a:gd name="connsiteX2" fmla="*/ 127000 w 488950"/>
              <a:gd name="connsiteY2" fmla="*/ 342900 h 558800"/>
              <a:gd name="connsiteX3" fmla="*/ 0 w 488950"/>
              <a:gd name="connsiteY3" fmla="*/ 558800 h 55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" h="558800">
                <a:moveTo>
                  <a:pt x="488950" y="0"/>
                </a:moveTo>
                <a:lnTo>
                  <a:pt x="139700" y="12700"/>
                </a:lnTo>
                <a:lnTo>
                  <a:pt x="127000" y="342900"/>
                </a:lnTo>
                <a:lnTo>
                  <a:pt x="0" y="558800"/>
                </a:lnTo>
              </a:path>
            </a:pathLst>
          </a:custGeom>
          <a:ln w="19050">
            <a:solidFill>
              <a:srgbClr val="8E2B9F"/>
            </a:solidFill>
            <a:prstDash val="sysDash"/>
          </a:ln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4" name="자유형: 도형 13">
            <a:extLst>
              <a:ext uri="{FF2B5EF4-FFF2-40B4-BE49-F238E27FC236}">
                <a16:creationId xmlns:a16="http://schemas.microsoft.com/office/drawing/2014/main" id="{6A66286F-F355-49C3-91F5-CB20EB8A309A}"/>
              </a:ext>
            </a:extLst>
          </p:cNvPr>
          <p:cNvSpPr/>
          <p:nvPr/>
        </p:nvSpPr>
        <p:spPr>
          <a:xfrm>
            <a:off x="4526756" y="1852614"/>
            <a:ext cx="578644" cy="521493"/>
          </a:xfrm>
          <a:custGeom>
            <a:avLst/>
            <a:gdLst>
              <a:gd name="connsiteX0" fmla="*/ 152400 w 578644"/>
              <a:gd name="connsiteY0" fmla="*/ 0 h 521493"/>
              <a:gd name="connsiteX1" fmla="*/ 0 w 578644"/>
              <a:gd name="connsiteY1" fmla="*/ 202406 h 521493"/>
              <a:gd name="connsiteX2" fmla="*/ 464344 w 578644"/>
              <a:gd name="connsiteY2" fmla="*/ 521493 h 521493"/>
              <a:gd name="connsiteX3" fmla="*/ 578644 w 578644"/>
              <a:gd name="connsiteY3" fmla="*/ 347662 h 521493"/>
              <a:gd name="connsiteX4" fmla="*/ 373857 w 578644"/>
              <a:gd name="connsiteY4" fmla="*/ 142875 h 521493"/>
              <a:gd name="connsiteX5" fmla="*/ 230982 w 578644"/>
              <a:gd name="connsiteY5" fmla="*/ 30956 h 521493"/>
              <a:gd name="connsiteX6" fmla="*/ 152400 w 578644"/>
              <a:gd name="connsiteY6" fmla="*/ 0 h 52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8644" h="521493">
                <a:moveTo>
                  <a:pt x="152400" y="0"/>
                </a:moveTo>
                <a:lnTo>
                  <a:pt x="0" y="202406"/>
                </a:lnTo>
                <a:lnTo>
                  <a:pt x="464344" y="521493"/>
                </a:lnTo>
                <a:lnTo>
                  <a:pt x="578644" y="347662"/>
                </a:lnTo>
                <a:lnTo>
                  <a:pt x="373857" y="142875"/>
                </a:lnTo>
                <a:lnTo>
                  <a:pt x="230982" y="30956"/>
                </a:lnTo>
                <a:lnTo>
                  <a:pt x="1524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13C66D62-8209-4CFA-960F-30DE864CAA6C}"/>
              </a:ext>
            </a:extLst>
          </p:cNvPr>
          <p:cNvSpPr/>
          <p:nvPr/>
        </p:nvSpPr>
        <p:spPr>
          <a:xfrm>
            <a:off x="5017295" y="2362201"/>
            <a:ext cx="257175" cy="321469"/>
          </a:xfrm>
          <a:custGeom>
            <a:avLst/>
            <a:gdLst>
              <a:gd name="connsiteX0" fmla="*/ 14287 w 257175"/>
              <a:gd name="connsiteY0" fmla="*/ 240506 h 321469"/>
              <a:gd name="connsiteX1" fmla="*/ 0 w 257175"/>
              <a:gd name="connsiteY1" fmla="*/ 197644 h 321469"/>
              <a:gd name="connsiteX2" fmla="*/ 157162 w 257175"/>
              <a:gd name="connsiteY2" fmla="*/ 0 h 321469"/>
              <a:gd name="connsiteX3" fmla="*/ 257175 w 257175"/>
              <a:gd name="connsiteY3" fmla="*/ 121444 h 321469"/>
              <a:gd name="connsiteX4" fmla="*/ 173831 w 257175"/>
              <a:gd name="connsiteY4" fmla="*/ 321469 h 321469"/>
              <a:gd name="connsiteX5" fmla="*/ 14287 w 257175"/>
              <a:gd name="connsiteY5" fmla="*/ 240506 h 32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7175" h="321469">
                <a:moveTo>
                  <a:pt x="14287" y="240506"/>
                </a:moveTo>
                <a:lnTo>
                  <a:pt x="0" y="197644"/>
                </a:lnTo>
                <a:lnTo>
                  <a:pt x="157162" y="0"/>
                </a:lnTo>
                <a:lnTo>
                  <a:pt x="257175" y="121444"/>
                </a:lnTo>
                <a:lnTo>
                  <a:pt x="173831" y="321469"/>
                </a:lnTo>
                <a:lnTo>
                  <a:pt x="14287" y="24050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929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7">
            <a:extLst>
              <a:ext uri="{FF2B5EF4-FFF2-40B4-BE49-F238E27FC236}">
                <a16:creationId xmlns:a16="http://schemas.microsoft.com/office/drawing/2014/main" id="{8A5DF0D2-FBA1-4CDB-B34D-768C5FF5A6AE}"/>
              </a:ext>
            </a:extLst>
          </p:cNvPr>
          <p:cNvSpPr txBox="1"/>
          <p:nvPr/>
        </p:nvSpPr>
        <p:spPr>
          <a:xfrm>
            <a:off x="2141280" y="415586"/>
            <a:ext cx="2724785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lang="ko-KR" altLang="en-US" sz="1368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기타</a:t>
            </a:r>
            <a:endParaRPr sz="1368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41" name="object 9">
            <a:extLst>
              <a:ext uri="{FF2B5EF4-FFF2-40B4-BE49-F238E27FC236}">
                <a16:creationId xmlns:a16="http://schemas.microsoft.com/office/drawing/2014/main" id="{66F47683-4998-4285-B65B-9766AD13F02E}"/>
              </a:ext>
            </a:extLst>
          </p:cNvPr>
          <p:cNvSpPr txBox="1"/>
          <p:nvPr/>
        </p:nvSpPr>
        <p:spPr>
          <a:xfrm>
            <a:off x="2325408" y="1618521"/>
            <a:ext cx="2724785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20040" indent="-285750">
              <a:buFont typeface="Wingdings" panose="05000000000000000000" pitchFamily="2" charset="2"/>
              <a:buChar char="ü"/>
              <a:defRPr sz="1400" b="1" spc="-14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lang="ko-KR" altLang="en-US" spc="0" dirty="0"/>
              <a:t>건물내 체육관시설 방진 계획</a:t>
            </a:r>
            <a:endParaRPr spc="0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93D05190-406B-4642-8187-2E799EF32A14}"/>
              </a:ext>
            </a:extLst>
          </p:cNvPr>
          <p:cNvSpPr/>
          <p:nvPr/>
        </p:nvSpPr>
        <p:spPr>
          <a:xfrm>
            <a:off x="2609850" y="2011391"/>
            <a:ext cx="601599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latinLnBrk="1">
              <a:buFontTx/>
              <a:buChar char="-"/>
              <a:defRPr/>
            </a:pPr>
            <a:r>
              <a:rPr lang="en-US" altLang="ko-KR" sz="1050" dirty="0">
                <a:latin typeface="함초롬바탕"/>
                <a:ea typeface="함초롬바탕"/>
                <a:cs typeface="함초롬바탕"/>
              </a:rPr>
              <a:t>ALT1,ALT3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은 한건물에 교실과 체육관이 계획됨</a:t>
            </a:r>
            <a:endParaRPr lang="en-US" altLang="ko-KR" sz="1050" dirty="0">
              <a:latin typeface="함초롬바탕"/>
              <a:ea typeface="함초롬바탕"/>
              <a:cs typeface="함초롬바탕"/>
            </a:endParaRPr>
          </a:p>
          <a:p>
            <a:pPr marL="171450" indent="-171450" latinLnBrk="1">
              <a:buFontTx/>
              <a:buChar char="-"/>
              <a:defRPr/>
            </a:pP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체육관 아래층에</a:t>
            </a:r>
            <a:r>
              <a:rPr lang="en-US" altLang="ko-KR" sz="1050" dirty="0">
                <a:latin typeface="함초롬바탕"/>
                <a:ea typeface="함초롬바탕"/>
                <a:cs typeface="함초롬바탕"/>
              </a:rPr>
              <a:t> </a:t>
            </a:r>
            <a:r>
              <a:rPr lang="en-US" altLang="ko-KR" sz="1050" b="1" dirty="0">
                <a:solidFill>
                  <a:srgbClr val="FF0000"/>
                </a:solidFill>
                <a:latin typeface="함초롬바탕"/>
                <a:ea typeface="함초롬바탕"/>
                <a:cs typeface="함초롬바탕"/>
              </a:rPr>
              <a:t>PIT</a:t>
            </a:r>
            <a:r>
              <a:rPr lang="ko-KR" altLang="en-US" sz="1050" b="1" dirty="0">
                <a:solidFill>
                  <a:srgbClr val="FF0000"/>
                </a:solidFill>
                <a:latin typeface="함초롬바탕"/>
                <a:ea typeface="함초롬바탕"/>
                <a:cs typeface="함초롬바탕"/>
              </a:rPr>
              <a:t>층을 계획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하여</a:t>
            </a:r>
            <a:r>
              <a:rPr lang="ko-KR" altLang="en-US" sz="1050" dirty="0">
                <a:solidFill>
                  <a:srgbClr val="FF0000"/>
                </a:solidFill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아래층 교실에 진동이 영향을 미치는 것을 방지 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E1465F90-2F3A-4C63-88E4-0F0904004632}"/>
              </a:ext>
            </a:extLst>
          </p:cNvPr>
          <p:cNvSpPr/>
          <p:nvPr/>
        </p:nvSpPr>
        <p:spPr>
          <a:xfrm>
            <a:off x="3180703" y="4144157"/>
            <a:ext cx="186949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1">
              <a:defRPr/>
            </a:pPr>
            <a:r>
              <a:rPr lang="ko-KR" altLang="en-US" sz="1050" b="1" dirty="0">
                <a:latin typeface="함초롬바탕"/>
                <a:ea typeface="함초롬바탕"/>
                <a:cs typeface="함초롬바탕"/>
              </a:rPr>
              <a:t>일반 교실 층별 단면 개념도</a:t>
            </a: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4C91AD44-708B-4FD4-9F0F-5AF1F999F7A3}"/>
              </a:ext>
            </a:extLst>
          </p:cNvPr>
          <p:cNvSpPr/>
          <p:nvPr/>
        </p:nvSpPr>
        <p:spPr>
          <a:xfrm>
            <a:off x="7660282" y="4132158"/>
            <a:ext cx="1704759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1">
              <a:defRPr/>
            </a:pPr>
            <a:r>
              <a:rPr lang="ko-KR" altLang="en-US" sz="1050" b="1" dirty="0">
                <a:latin typeface="함초롬바탕"/>
                <a:ea typeface="함초롬바탕"/>
                <a:cs typeface="함초롬바탕"/>
              </a:rPr>
              <a:t>체육관 층별 단면 개념도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E624C45-C365-420C-A957-111A49520CAC}"/>
              </a:ext>
            </a:extLst>
          </p:cNvPr>
          <p:cNvGrpSpPr/>
          <p:nvPr/>
        </p:nvGrpSpPr>
        <p:grpSpPr>
          <a:xfrm>
            <a:off x="6526214" y="2919028"/>
            <a:ext cx="3589337" cy="1094509"/>
            <a:chOff x="4849813" y="3631214"/>
            <a:chExt cx="3744690" cy="1094509"/>
          </a:xfrm>
        </p:grpSpPr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0ADEC7BD-37FF-4AFB-8968-87E09CCBABD6}"/>
                </a:ext>
              </a:extLst>
            </p:cNvPr>
            <p:cNvSpPr/>
            <p:nvPr/>
          </p:nvSpPr>
          <p:spPr>
            <a:xfrm>
              <a:off x="5028623" y="4370123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6BE7FB64-9808-4527-8A33-1E8B04409E0A}"/>
                </a:ext>
              </a:extLst>
            </p:cNvPr>
            <p:cNvSpPr/>
            <p:nvPr/>
          </p:nvSpPr>
          <p:spPr>
            <a:xfrm>
              <a:off x="5828723" y="4370123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직사각형 67">
              <a:extLst>
                <a:ext uri="{FF2B5EF4-FFF2-40B4-BE49-F238E27FC236}">
                  <a16:creationId xmlns:a16="http://schemas.microsoft.com/office/drawing/2014/main" id="{83787849-C2B5-4F09-B067-C84F0F038AB0}"/>
                </a:ext>
              </a:extLst>
            </p:cNvPr>
            <p:cNvSpPr/>
            <p:nvPr/>
          </p:nvSpPr>
          <p:spPr>
            <a:xfrm>
              <a:off x="7006648" y="4370123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직사각형 68">
              <a:extLst>
                <a:ext uri="{FF2B5EF4-FFF2-40B4-BE49-F238E27FC236}">
                  <a16:creationId xmlns:a16="http://schemas.microsoft.com/office/drawing/2014/main" id="{8457E1F1-01E0-4648-81A7-D075646A3644}"/>
                </a:ext>
              </a:extLst>
            </p:cNvPr>
            <p:cNvSpPr/>
            <p:nvPr/>
          </p:nvSpPr>
          <p:spPr>
            <a:xfrm>
              <a:off x="7811511" y="4370123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DB5A9B38-9055-4889-9276-ED8ED5471170}"/>
                </a:ext>
              </a:extLst>
            </p:cNvPr>
            <p:cNvSpPr/>
            <p:nvPr/>
          </p:nvSpPr>
          <p:spPr>
            <a:xfrm>
              <a:off x="5026819" y="3636169"/>
              <a:ext cx="1584896" cy="514350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94384670-A08F-41B6-8FC8-5F60B0A5D567}"/>
                </a:ext>
              </a:extLst>
            </p:cNvPr>
            <p:cNvSpPr/>
            <p:nvPr/>
          </p:nvSpPr>
          <p:spPr>
            <a:xfrm>
              <a:off x="7006648" y="4000669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ADEE38D1-D914-4363-A78C-645091652293}"/>
                </a:ext>
              </a:extLst>
            </p:cNvPr>
            <p:cNvSpPr/>
            <p:nvPr/>
          </p:nvSpPr>
          <p:spPr>
            <a:xfrm>
              <a:off x="7811511" y="4000669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363A3688-9160-4D3F-8A8C-9904EB87880C}"/>
                </a:ext>
              </a:extLst>
            </p:cNvPr>
            <p:cNvSpPr/>
            <p:nvPr/>
          </p:nvSpPr>
          <p:spPr>
            <a:xfrm>
              <a:off x="7006648" y="3631214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4524157B-1273-43DD-9222-D70355569A30}"/>
                </a:ext>
              </a:extLst>
            </p:cNvPr>
            <p:cNvSpPr/>
            <p:nvPr/>
          </p:nvSpPr>
          <p:spPr>
            <a:xfrm>
              <a:off x="7811511" y="3631214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8" name="직선 연결선 77">
              <a:extLst>
                <a:ext uri="{FF2B5EF4-FFF2-40B4-BE49-F238E27FC236}">
                  <a16:creationId xmlns:a16="http://schemas.microsoft.com/office/drawing/2014/main" id="{E8C766D6-05CD-4F3E-8501-17BB9A12E9CE}"/>
                </a:ext>
              </a:extLst>
            </p:cNvPr>
            <p:cNvCxnSpPr>
              <a:cxnSpLocks/>
            </p:cNvCxnSpPr>
            <p:nvPr/>
          </p:nvCxnSpPr>
          <p:spPr>
            <a:xfrm>
              <a:off x="5022850" y="4354248"/>
              <a:ext cx="3571653" cy="0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연결선 78">
              <a:extLst>
                <a:ext uri="{FF2B5EF4-FFF2-40B4-BE49-F238E27FC236}">
                  <a16:creationId xmlns:a16="http://schemas.microsoft.com/office/drawing/2014/main" id="{EF216DF3-749E-4DF7-AC45-0C8B10AA0CE8}"/>
                </a:ext>
              </a:extLst>
            </p:cNvPr>
            <p:cNvCxnSpPr>
              <a:cxnSpLocks/>
            </p:cNvCxnSpPr>
            <p:nvPr/>
          </p:nvCxnSpPr>
          <p:spPr>
            <a:xfrm>
              <a:off x="4849813" y="4725723"/>
              <a:ext cx="3744690" cy="0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연결선 79">
              <a:extLst>
                <a:ext uri="{FF2B5EF4-FFF2-40B4-BE49-F238E27FC236}">
                  <a16:creationId xmlns:a16="http://schemas.microsoft.com/office/drawing/2014/main" id="{3C4BDBFC-DFD2-44D6-9D5A-534EFDDABFBF}"/>
                </a:ext>
              </a:extLst>
            </p:cNvPr>
            <p:cNvCxnSpPr>
              <a:cxnSpLocks/>
            </p:cNvCxnSpPr>
            <p:nvPr/>
          </p:nvCxnSpPr>
          <p:spPr>
            <a:xfrm>
              <a:off x="6621240" y="3989123"/>
              <a:ext cx="1973263" cy="0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직사각형 81">
              <a:extLst>
                <a:ext uri="{FF2B5EF4-FFF2-40B4-BE49-F238E27FC236}">
                  <a16:creationId xmlns:a16="http://schemas.microsoft.com/office/drawing/2014/main" id="{1D5574F1-51B1-4320-9632-3262E0FD61BE}"/>
                </a:ext>
              </a:extLst>
            </p:cNvPr>
            <p:cNvSpPr/>
            <p:nvPr/>
          </p:nvSpPr>
          <p:spPr>
            <a:xfrm>
              <a:off x="6643689" y="3635375"/>
              <a:ext cx="335756" cy="1069975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직사각형 82">
              <a:extLst>
                <a:ext uri="{FF2B5EF4-FFF2-40B4-BE49-F238E27FC236}">
                  <a16:creationId xmlns:a16="http://schemas.microsoft.com/office/drawing/2014/main" id="{088EB73C-B0F3-4D7A-83A6-EDD7A67515F7}"/>
                </a:ext>
              </a:extLst>
            </p:cNvPr>
            <p:cNvSpPr/>
            <p:nvPr/>
          </p:nvSpPr>
          <p:spPr>
            <a:xfrm>
              <a:off x="5024438" y="4176713"/>
              <a:ext cx="1579556" cy="166687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 w="952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직사각형 83">
              <a:extLst>
                <a:ext uri="{FF2B5EF4-FFF2-40B4-BE49-F238E27FC236}">
                  <a16:creationId xmlns:a16="http://schemas.microsoft.com/office/drawing/2014/main" id="{8ADA1FA3-7196-4B62-9352-15900D5A94C7}"/>
                </a:ext>
              </a:extLst>
            </p:cNvPr>
            <p:cNvSpPr/>
            <p:nvPr/>
          </p:nvSpPr>
          <p:spPr>
            <a:xfrm>
              <a:off x="5489896" y="4144662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en-US" altLang="ko-KR" sz="800" b="1" dirty="0">
                  <a:latin typeface="함초롬바탕"/>
                  <a:ea typeface="함초롬바탕"/>
                  <a:cs typeface="함초롬바탕"/>
                </a:rPr>
                <a:t>PIT</a:t>
              </a: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층</a:t>
              </a:r>
            </a:p>
          </p:txBody>
        </p:sp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5B21F82A-765A-4723-80F8-043B97108757}"/>
                </a:ext>
              </a:extLst>
            </p:cNvPr>
            <p:cNvSpPr/>
            <p:nvPr/>
          </p:nvSpPr>
          <p:spPr>
            <a:xfrm>
              <a:off x="5489896" y="380652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체육관</a:t>
              </a: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B043EDF9-9ABF-4697-B180-6BDDBCC46E06}"/>
                </a:ext>
              </a:extLst>
            </p:cNvPr>
            <p:cNvSpPr/>
            <p:nvPr/>
          </p:nvSpPr>
          <p:spPr>
            <a:xfrm>
              <a:off x="5095256" y="442793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474E0603-B30B-4967-8A79-BA9A5B11BECB}"/>
                </a:ext>
              </a:extLst>
            </p:cNvPr>
            <p:cNvSpPr/>
            <p:nvPr/>
          </p:nvSpPr>
          <p:spPr>
            <a:xfrm>
              <a:off x="5915744" y="442793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88" name="직사각형 87">
              <a:extLst>
                <a:ext uri="{FF2B5EF4-FFF2-40B4-BE49-F238E27FC236}">
                  <a16:creationId xmlns:a16="http://schemas.microsoft.com/office/drawing/2014/main" id="{B53B3CB4-885B-48C6-8A65-AF57B4883D0F}"/>
                </a:ext>
              </a:extLst>
            </p:cNvPr>
            <p:cNvSpPr/>
            <p:nvPr/>
          </p:nvSpPr>
          <p:spPr>
            <a:xfrm>
              <a:off x="7090347" y="442793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id="{81A9C493-B533-434E-BA0C-795E49F9B926}"/>
                </a:ext>
              </a:extLst>
            </p:cNvPr>
            <p:cNvSpPr/>
            <p:nvPr/>
          </p:nvSpPr>
          <p:spPr>
            <a:xfrm>
              <a:off x="7910835" y="442793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96" name="직사각형 95">
              <a:extLst>
                <a:ext uri="{FF2B5EF4-FFF2-40B4-BE49-F238E27FC236}">
                  <a16:creationId xmlns:a16="http://schemas.microsoft.com/office/drawing/2014/main" id="{D4D97899-59E3-443E-A7B4-6216ACE4F728}"/>
                </a:ext>
              </a:extLst>
            </p:cNvPr>
            <p:cNvSpPr/>
            <p:nvPr/>
          </p:nvSpPr>
          <p:spPr>
            <a:xfrm>
              <a:off x="7090347" y="4048167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97" name="직사각형 96">
              <a:extLst>
                <a:ext uri="{FF2B5EF4-FFF2-40B4-BE49-F238E27FC236}">
                  <a16:creationId xmlns:a16="http://schemas.microsoft.com/office/drawing/2014/main" id="{88E1A0A6-041C-4AED-9930-8A765D931E20}"/>
                </a:ext>
              </a:extLst>
            </p:cNvPr>
            <p:cNvSpPr/>
            <p:nvPr/>
          </p:nvSpPr>
          <p:spPr>
            <a:xfrm>
              <a:off x="7910835" y="4048167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98" name="직사각형 97">
              <a:extLst>
                <a:ext uri="{FF2B5EF4-FFF2-40B4-BE49-F238E27FC236}">
                  <a16:creationId xmlns:a16="http://schemas.microsoft.com/office/drawing/2014/main" id="{FC7134AB-1A92-4311-A563-05743E7833FF}"/>
                </a:ext>
              </a:extLst>
            </p:cNvPr>
            <p:cNvSpPr/>
            <p:nvPr/>
          </p:nvSpPr>
          <p:spPr>
            <a:xfrm>
              <a:off x="7090347" y="3690240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99" name="직사각형 98">
              <a:extLst>
                <a:ext uri="{FF2B5EF4-FFF2-40B4-BE49-F238E27FC236}">
                  <a16:creationId xmlns:a16="http://schemas.microsoft.com/office/drawing/2014/main" id="{A02E4A7A-CA81-464B-A0D2-C87E20B0CA71}"/>
                </a:ext>
              </a:extLst>
            </p:cNvPr>
            <p:cNvSpPr/>
            <p:nvPr/>
          </p:nvSpPr>
          <p:spPr>
            <a:xfrm>
              <a:off x="7910835" y="3690240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0" name="직사각형 99">
              <a:extLst>
                <a:ext uri="{FF2B5EF4-FFF2-40B4-BE49-F238E27FC236}">
                  <a16:creationId xmlns:a16="http://schemas.microsoft.com/office/drawing/2014/main" id="{E2C9D522-8DFB-47A6-8D56-AF4EC051B36F}"/>
                </a:ext>
              </a:extLst>
            </p:cNvPr>
            <p:cNvSpPr/>
            <p:nvPr/>
          </p:nvSpPr>
          <p:spPr>
            <a:xfrm>
              <a:off x="6631197" y="3982774"/>
              <a:ext cx="34419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코어</a:t>
              </a: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C0C5CDA4-CC60-4C7B-8987-B6D3C8C8BEE2}"/>
              </a:ext>
            </a:extLst>
          </p:cNvPr>
          <p:cNvGrpSpPr/>
          <p:nvPr/>
        </p:nvGrpSpPr>
        <p:grpSpPr>
          <a:xfrm>
            <a:off x="2430464" y="2919028"/>
            <a:ext cx="3589337" cy="1094509"/>
            <a:chOff x="754063" y="3631214"/>
            <a:chExt cx="3744690" cy="1094509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28EC524-F86B-4E5C-BEA0-BFCF3427C722}"/>
                </a:ext>
              </a:extLst>
            </p:cNvPr>
            <p:cNvSpPr/>
            <p:nvPr/>
          </p:nvSpPr>
          <p:spPr>
            <a:xfrm>
              <a:off x="932873" y="4370123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5E09BFB5-47DD-44AC-B21B-D88930B9F8B5}"/>
                </a:ext>
              </a:extLst>
            </p:cNvPr>
            <p:cNvSpPr/>
            <p:nvPr/>
          </p:nvSpPr>
          <p:spPr>
            <a:xfrm>
              <a:off x="1732973" y="4370123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B85F3108-79BF-4A5C-B3D2-F150852D6F78}"/>
                </a:ext>
              </a:extLst>
            </p:cNvPr>
            <p:cNvSpPr/>
            <p:nvPr/>
          </p:nvSpPr>
          <p:spPr>
            <a:xfrm>
              <a:off x="2910898" y="4370123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2F124023-220F-4A49-A6ED-CEEEB7D33305}"/>
                </a:ext>
              </a:extLst>
            </p:cNvPr>
            <p:cNvSpPr/>
            <p:nvPr/>
          </p:nvSpPr>
          <p:spPr>
            <a:xfrm>
              <a:off x="3715761" y="4370123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12A62364-0A87-42DD-8CF1-C0383BAA78FD}"/>
                </a:ext>
              </a:extLst>
            </p:cNvPr>
            <p:cNvSpPr/>
            <p:nvPr/>
          </p:nvSpPr>
          <p:spPr>
            <a:xfrm>
              <a:off x="932873" y="4000669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E60C305D-E97C-419D-AB18-661B669F9722}"/>
                </a:ext>
              </a:extLst>
            </p:cNvPr>
            <p:cNvSpPr/>
            <p:nvPr/>
          </p:nvSpPr>
          <p:spPr>
            <a:xfrm>
              <a:off x="1732973" y="4000669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ED8937E3-6771-41D2-A353-D113F078444F}"/>
                </a:ext>
              </a:extLst>
            </p:cNvPr>
            <p:cNvSpPr/>
            <p:nvPr/>
          </p:nvSpPr>
          <p:spPr>
            <a:xfrm>
              <a:off x="2910898" y="4000669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1C2C9E2E-354C-4780-87AB-CCD2549244E0}"/>
                </a:ext>
              </a:extLst>
            </p:cNvPr>
            <p:cNvSpPr/>
            <p:nvPr/>
          </p:nvSpPr>
          <p:spPr>
            <a:xfrm>
              <a:off x="3715761" y="4000669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id="{62D3CA5B-F02C-4C5F-842F-C8EC7ABCAF74}"/>
                </a:ext>
              </a:extLst>
            </p:cNvPr>
            <p:cNvSpPr/>
            <p:nvPr/>
          </p:nvSpPr>
          <p:spPr>
            <a:xfrm>
              <a:off x="932873" y="3631214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id="{53F1E8FE-924B-40F5-9B93-C66A453071D6}"/>
                </a:ext>
              </a:extLst>
            </p:cNvPr>
            <p:cNvSpPr/>
            <p:nvPr/>
          </p:nvSpPr>
          <p:spPr>
            <a:xfrm>
              <a:off x="1732973" y="3631214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id="{D0309641-CFDB-4E0E-9299-92267F440B12}"/>
                </a:ext>
              </a:extLst>
            </p:cNvPr>
            <p:cNvSpPr/>
            <p:nvPr/>
          </p:nvSpPr>
          <p:spPr>
            <a:xfrm>
              <a:off x="2910898" y="3631214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A74DE493-C3EE-42F2-A337-909E9A1A56BC}"/>
                </a:ext>
              </a:extLst>
            </p:cNvPr>
            <p:cNvSpPr/>
            <p:nvPr/>
          </p:nvSpPr>
          <p:spPr>
            <a:xfrm>
              <a:off x="3715761" y="3631214"/>
              <a:ext cx="782992" cy="3352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E12BDFE4-FBC0-47C4-B33A-F87B950FF372}"/>
                </a:ext>
              </a:extLst>
            </p:cNvPr>
            <p:cNvCxnSpPr/>
            <p:nvPr/>
          </p:nvCxnSpPr>
          <p:spPr>
            <a:xfrm>
              <a:off x="932873" y="4354248"/>
              <a:ext cx="3565880" cy="0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id="{10E835A4-904A-4EC7-8F4D-569E426C22C2}"/>
                </a:ext>
              </a:extLst>
            </p:cNvPr>
            <p:cNvCxnSpPr>
              <a:cxnSpLocks/>
            </p:cNvCxnSpPr>
            <p:nvPr/>
          </p:nvCxnSpPr>
          <p:spPr>
            <a:xfrm>
              <a:off x="754063" y="4725723"/>
              <a:ext cx="3744690" cy="0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9E56A4AC-CF1B-4802-8F25-5B6BB785255D}"/>
                </a:ext>
              </a:extLst>
            </p:cNvPr>
            <p:cNvCxnSpPr/>
            <p:nvPr/>
          </p:nvCxnSpPr>
          <p:spPr>
            <a:xfrm>
              <a:off x="932873" y="3989123"/>
              <a:ext cx="3565880" cy="0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97702FC0-9A95-4A29-A136-A451187397DF}"/>
                </a:ext>
              </a:extLst>
            </p:cNvPr>
            <p:cNvSpPr/>
            <p:nvPr/>
          </p:nvSpPr>
          <p:spPr>
            <a:xfrm>
              <a:off x="2547939" y="3635375"/>
              <a:ext cx="335756" cy="1069975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직사각형 100">
              <a:extLst>
                <a:ext uri="{FF2B5EF4-FFF2-40B4-BE49-F238E27FC236}">
                  <a16:creationId xmlns:a16="http://schemas.microsoft.com/office/drawing/2014/main" id="{3B9D09D3-F040-4EFC-B236-29107B99FB83}"/>
                </a:ext>
              </a:extLst>
            </p:cNvPr>
            <p:cNvSpPr/>
            <p:nvPr/>
          </p:nvSpPr>
          <p:spPr>
            <a:xfrm>
              <a:off x="1005856" y="442793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2" name="직사각형 101">
              <a:extLst>
                <a:ext uri="{FF2B5EF4-FFF2-40B4-BE49-F238E27FC236}">
                  <a16:creationId xmlns:a16="http://schemas.microsoft.com/office/drawing/2014/main" id="{AC5AD55C-355C-47A2-AA7B-834CD65C598F}"/>
                </a:ext>
              </a:extLst>
            </p:cNvPr>
            <p:cNvSpPr/>
            <p:nvPr/>
          </p:nvSpPr>
          <p:spPr>
            <a:xfrm>
              <a:off x="1826344" y="442793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3" name="직사각형 102">
              <a:extLst>
                <a:ext uri="{FF2B5EF4-FFF2-40B4-BE49-F238E27FC236}">
                  <a16:creationId xmlns:a16="http://schemas.microsoft.com/office/drawing/2014/main" id="{28B364A5-5FFD-40EE-AD06-04675094E2FC}"/>
                </a:ext>
              </a:extLst>
            </p:cNvPr>
            <p:cNvSpPr/>
            <p:nvPr/>
          </p:nvSpPr>
          <p:spPr>
            <a:xfrm>
              <a:off x="3000947" y="442793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4" name="직사각형 103">
              <a:extLst>
                <a:ext uri="{FF2B5EF4-FFF2-40B4-BE49-F238E27FC236}">
                  <a16:creationId xmlns:a16="http://schemas.microsoft.com/office/drawing/2014/main" id="{8D5C021F-F95F-48ED-8325-7F7EABD3CB62}"/>
                </a:ext>
              </a:extLst>
            </p:cNvPr>
            <p:cNvSpPr/>
            <p:nvPr/>
          </p:nvSpPr>
          <p:spPr>
            <a:xfrm>
              <a:off x="3821435" y="4427934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5" name="직사각형 104">
              <a:extLst>
                <a:ext uri="{FF2B5EF4-FFF2-40B4-BE49-F238E27FC236}">
                  <a16:creationId xmlns:a16="http://schemas.microsoft.com/office/drawing/2014/main" id="{597CAC9C-DBEF-4927-9420-0F3321F8E471}"/>
                </a:ext>
              </a:extLst>
            </p:cNvPr>
            <p:cNvSpPr/>
            <p:nvPr/>
          </p:nvSpPr>
          <p:spPr>
            <a:xfrm>
              <a:off x="3000947" y="4048167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6" name="직사각형 105">
              <a:extLst>
                <a:ext uri="{FF2B5EF4-FFF2-40B4-BE49-F238E27FC236}">
                  <a16:creationId xmlns:a16="http://schemas.microsoft.com/office/drawing/2014/main" id="{2514368E-C6A9-4620-877E-D4FF31009FA5}"/>
                </a:ext>
              </a:extLst>
            </p:cNvPr>
            <p:cNvSpPr/>
            <p:nvPr/>
          </p:nvSpPr>
          <p:spPr>
            <a:xfrm>
              <a:off x="3821435" y="4048167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7" name="직사각형 106">
              <a:extLst>
                <a:ext uri="{FF2B5EF4-FFF2-40B4-BE49-F238E27FC236}">
                  <a16:creationId xmlns:a16="http://schemas.microsoft.com/office/drawing/2014/main" id="{86053AE3-B036-4608-97CB-D3A0E9F9584B}"/>
                </a:ext>
              </a:extLst>
            </p:cNvPr>
            <p:cNvSpPr/>
            <p:nvPr/>
          </p:nvSpPr>
          <p:spPr>
            <a:xfrm>
              <a:off x="3000947" y="3690240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8" name="직사각형 107">
              <a:extLst>
                <a:ext uri="{FF2B5EF4-FFF2-40B4-BE49-F238E27FC236}">
                  <a16:creationId xmlns:a16="http://schemas.microsoft.com/office/drawing/2014/main" id="{8E913E60-BC36-43DB-AAAC-768ABD3137C5}"/>
                </a:ext>
              </a:extLst>
            </p:cNvPr>
            <p:cNvSpPr/>
            <p:nvPr/>
          </p:nvSpPr>
          <p:spPr>
            <a:xfrm>
              <a:off x="3821435" y="3690240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09" name="직사각형 108">
              <a:extLst>
                <a:ext uri="{FF2B5EF4-FFF2-40B4-BE49-F238E27FC236}">
                  <a16:creationId xmlns:a16="http://schemas.microsoft.com/office/drawing/2014/main" id="{E01C63CB-25F4-49AE-BC56-FB1C87D6498D}"/>
                </a:ext>
              </a:extLst>
            </p:cNvPr>
            <p:cNvSpPr/>
            <p:nvPr/>
          </p:nvSpPr>
          <p:spPr>
            <a:xfrm>
              <a:off x="2541797" y="3982774"/>
              <a:ext cx="34419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코어</a:t>
              </a:r>
            </a:p>
          </p:txBody>
        </p:sp>
        <p:sp>
          <p:nvSpPr>
            <p:cNvPr id="113" name="직사각형 112">
              <a:extLst>
                <a:ext uri="{FF2B5EF4-FFF2-40B4-BE49-F238E27FC236}">
                  <a16:creationId xmlns:a16="http://schemas.microsoft.com/office/drawing/2014/main" id="{C6823E84-50ED-4C81-946F-9637872774E8}"/>
                </a:ext>
              </a:extLst>
            </p:cNvPr>
            <p:cNvSpPr/>
            <p:nvPr/>
          </p:nvSpPr>
          <p:spPr>
            <a:xfrm>
              <a:off x="1005856" y="4042092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14" name="직사각형 113">
              <a:extLst>
                <a:ext uri="{FF2B5EF4-FFF2-40B4-BE49-F238E27FC236}">
                  <a16:creationId xmlns:a16="http://schemas.microsoft.com/office/drawing/2014/main" id="{95E94936-C79A-4D24-858B-FD520F4F1347}"/>
                </a:ext>
              </a:extLst>
            </p:cNvPr>
            <p:cNvSpPr/>
            <p:nvPr/>
          </p:nvSpPr>
          <p:spPr>
            <a:xfrm>
              <a:off x="1826344" y="4042092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15" name="직사각형 114">
              <a:extLst>
                <a:ext uri="{FF2B5EF4-FFF2-40B4-BE49-F238E27FC236}">
                  <a16:creationId xmlns:a16="http://schemas.microsoft.com/office/drawing/2014/main" id="{F4BCA925-2069-485B-B9BA-F6DDCC024087}"/>
                </a:ext>
              </a:extLst>
            </p:cNvPr>
            <p:cNvSpPr/>
            <p:nvPr/>
          </p:nvSpPr>
          <p:spPr>
            <a:xfrm>
              <a:off x="1005856" y="3692887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  <p:sp>
          <p:nvSpPr>
            <p:cNvPr id="116" name="직사각형 115">
              <a:extLst>
                <a:ext uri="{FF2B5EF4-FFF2-40B4-BE49-F238E27FC236}">
                  <a16:creationId xmlns:a16="http://schemas.microsoft.com/office/drawing/2014/main" id="{9F501DC7-326D-415A-84E7-896D06D3954A}"/>
                </a:ext>
              </a:extLst>
            </p:cNvPr>
            <p:cNvSpPr/>
            <p:nvPr/>
          </p:nvSpPr>
          <p:spPr>
            <a:xfrm>
              <a:off x="1826344" y="3692887"/>
              <a:ext cx="6434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>
                <a:defRPr/>
              </a:pPr>
              <a:r>
                <a:rPr lang="ko-KR" altLang="en-US" sz="800" b="1" dirty="0">
                  <a:latin typeface="함초롬바탕"/>
                  <a:ea typeface="함초롬바탕"/>
                  <a:cs typeface="함초롬바탕"/>
                </a:rPr>
                <a:t>교실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199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부분 원형 82">
            <a:extLst>
              <a:ext uri="{FF2B5EF4-FFF2-40B4-BE49-F238E27FC236}">
                <a16:creationId xmlns:a16="http://schemas.microsoft.com/office/drawing/2014/main" id="{747F79C0-E03A-44B7-99EF-CBD29CA60D82}"/>
              </a:ext>
            </a:extLst>
          </p:cNvPr>
          <p:cNvSpPr/>
          <p:nvPr/>
        </p:nvSpPr>
        <p:spPr>
          <a:xfrm>
            <a:off x="7025630" y="2444858"/>
            <a:ext cx="3765787" cy="3765787"/>
          </a:xfrm>
          <a:prstGeom prst="pie">
            <a:avLst>
              <a:gd name="adj1" fmla="val 10740360"/>
              <a:gd name="adj2" fmla="val 12851291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7" name="이등변 삼각형 126">
            <a:extLst>
              <a:ext uri="{FF2B5EF4-FFF2-40B4-BE49-F238E27FC236}">
                <a16:creationId xmlns:a16="http://schemas.microsoft.com/office/drawing/2014/main" id="{4AC75B5F-01E4-48EF-B306-E66854325611}"/>
              </a:ext>
            </a:extLst>
          </p:cNvPr>
          <p:cNvSpPr/>
          <p:nvPr/>
        </p:nvSpPr>
        <p:spPr>
          <a:xfrm rot="16200000">
            <a:off x="7510878" y="4094878"/>
            <a:ext cx="1694122" cy="1188007"/>
          </a:xfrm>
          <a:prstGeom prst="triangle">
            <a:avLst/>
          </a:prstGeom>
          <a:gradFill>
            <a:gsLst>
              <a:gs pos="67000">
                <a:srgbClr val="F5B68C">
                  <a:alpha val="50000"/>
                </a:srgbClr>
              </a:gs>
              <a:gs pos="100000">
                <a:schemeClr val="accent2">
                  <a:lumMod val="0"/>
                  <a:lumOff val="100000"/>
                </a:schemeClr>
              </a:gs>
              <a:gs pos="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object 3">
            <a:extLst>
              <a:ext uri="{FF2B5EF4-FFF2-40B4-BE49-F238E27FC236}">
                <a16:creationId xmlns:a16="http://schemas.microsoft.com/office/drawing/2014/main" id="{6844C559-E409-414B-BE9B-C1EEB9BFBC3B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74889" y="2454368"/>
            <a:ext cx="3635083" cy="2269272"/>
          </a:xfrm>
          <a:prstGeom prst="rect">
            <a:avLst/>
          </a:prstGeom>
        </p:spPr>
      </p:pic>
      <p:pic>
        <p:nvPicPr>
          <p:cNvPr id="77" name="그림 76">
            <a:extLst>
              <a:ext uri="{FF2B5EF4-FFF2-40B4-BE49-F238E27FC236}">
                <a16:creationId xmlns:a16="http://schemas.microsoft.com/office/drawing/2014/main" id="{1853FF20-2F74-4F01-9D07-E79720FE52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71" t="15273" r="20428" b="22024"/>
          <a:stretch/>
        </p:blipFill>
        <p:spPr>
          <a:xfrm rot="18329907">
            <a:off x="4835200" y="3357846"/>
            <a:ext cx="579094" cy="1118606"/>
          </a:xfrm>
          <a:prstGeom prst="rect">
            <a:avLst/>
          </a:prstGeom>
        </p:spPr>
      </p:pic>
      <p:grpSp>
        <p:nvGrpSpPr>
          <p:cNvPr id="9" name="object 8">
            <a:extLst>
              <a:ext uri="{FF2B5EF4-FFF2-40B4-BE49-F238E27FC236}">
                <a16:creationId xmlns:a16="http://schemas.microsoft.com/office/drawing/2014/main" id="{DED60BEF-B22B-41DF-9EFE-CDDFF2C4A912}"/>
              </a:ext>
            </a:extLst>
          </p:cNvPr>
          <p:cNvGrpSpPr/>
          <p:nvPr/>
        </p:nvGrpSpPr>
        <p:grpSpPr>
          <a:xfrm>
            <a:off x="2337887" y="2507799"/>
            <a:ext cx="3451575" cy="2033081"/>
            <a:chOff x="1352550" y="1952491"/>
            <a:chExt cx="7454900" cy="4391159"/>
          </a:xfrm>
        </p:grpSpPr>
        <p:pic>
          <p:nvPicPr>
            <p:cNvPr id="10" name="object 9">
              <a:extLst>
                <a:ext uri="{FF2B5EF4-FFF2-40B4-BE49-F238E27FC236}">
                  <a16:creationId xmlns:a16="http://schemas.microsoft.com/office/drawing/2014/main" id="{2DFE55AD-9731-4CFD-B2D9-C74B09CAED14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97550" y="1952491"/>
              <a:ext cx="1610753" cy="932308"/>
            </a:xfrm>
            <a:prstGeom prst="rect">
              <a:avLst/>
            </a:prstGeom>
          </p:spPr>
        </p:pic>
        <p:sp>
          <p:nvSpPr>
            <p:cNvPr id="11" name="object 10">
              <a:extLst>
                <a:ext uri="{FF2B5EF4-FFF2-40B4-BE49-F238E27FC236}">
                  <a16:creationId xmlns:a16="http://schemas.microsoft.com/office/drawing/2014/main" id="{6EE3B313-4D49-4631-979A-94235B7A38D2}"/>
                </a:ext>
              </a:extLst>
            </p:cNvPr>
            <p:cNvSpPr/>
            <p:nvPr/>
          </p:nvSpPr>
          <p:spPr>
            <a:xfrm>
              <a:off x="1352550" y="2076449"/>
              <a:ext cx="7454900" cy="4267201"/>
            </a:xfrm>
            <a:custGeom>
              <a:avLst/>
              <a:gdLst/>
              <a:ahLst/>
              <a:cxnLst/>
              <a:rect l="l" t="t" r="r" b="b"/>
              <a:pathLst>
                <a:path w="7454900" h="4267200">
                  <a:moveTo>
                    <a:pt x="4051300" y="88900"/>
                  </a:moveTo>
                  <a:lnTo>
                    <a:pt x="4044950" y="25400"/>
                  </a:lnTo>
                  <a:lnTo>
                    <a:pt x="3905250" y="0"/>
                  </a:lnTo>
                  <a:lnTo>
                    <a:pt x="3619500" y="76200"/>
                  </a:lnTo>
                  <a:lnTo>
                    <a:pt x="3619500" y="120650"/>
                  </a:lnTo>
                  <a:lnTo>
                    <a:pt x="3124200" y="101600"/>
                  </a:lnTo>
                  <a:lnTo>
                    <a:pt x="2781300" y="50800"/>
                  </a:lnTo>
                  <a:lnTo>
                    <a:pt x="2774950" y="82550"/>
                  </a:lnTo>
                  <a:lnTo>
                    <a:pt x="1301750" y="101600"/>
                  </a:lnTo>
                  <a:lnTo>
                    <a:pt x="1289050" y="63500"/>
                  </a:lnTo>
                  <a:lnTo>
                    <a:pt x="1263650" y="63500"/>
                  </a:lnTo>
                  <a:lnTo>
                    <a:pt x="1238250" y="177800"/>
                  </a:lnTo>
                  <a:lnTo>
                    <a:pt x="1117600" y="254000"/>
                  </a:lnTo>
                  <a:lnTo>
                    <a:pt x="730250" y="330200"/>
                  </a:lnTo>
                  <a:lnTo>
                    <a:pt x="685800" y="412750"/>
                  </a:lnTo>
                  <a:lnTo>
                    <a:pt x="546100" y="565150"/>
                  </a:lnTo>
                  <a:lnTo>
                    <a:pt x="184150" y="1047750"/>
                  </a:lnTo>
                  <a:lnTo>
                    <a:pt x="165100" y="1193800"/>
                  </a:lnTo>
                  <a:lnTo>
                    <a:pt x="0" y="1466850"/>
                  </a:lnTo>
                  <a:lnTo>
                    <a:pt x="63500" y="1651000"/>
                  </a:lnTo>
                  <a:lnTo>
                    <a:pt x="12700" y="1727200"/>
                  </a:lnTo>
                  <a:lnTo>
                    <a:pt x="107950" y="1771650"/>
                  </a:lnTo>
                  <a:lnTo>
                    <a:pt x="2895600" y="1746250"/>
                  </a:lnTo>
                  <a:lnTo>
                    <a:pt x="3949700" y="2520950"/>
                  </a:lnTo>
                  <a:lnTo>
                    <a:pt x="5041900" y="3200400"/>
                  </a:lnTo>
                  <a:lnTo>
                    <a:pt x="5130800" y="3219450"/>
                  </a:lnTo>
                  <a:lnTo>
                    <a:pt x="5080000" y="3568700"/>
                  </a:lnTo>
                  <a:lnTo>
                    <a:pt x="5391150" y="3771900"/>
                  </a:lnTo>
                  <a:lnTo>
                    <a:pt x="5981700" y="3924300"/>
                  </a:lnTo>
                  <a:lnTo>
                    <a:pt x="7296150" y="4267200"/>
                  </a:lnTo>
                  <a:lnTo>
                    <a:pt x="7308850" y="4127500"/>
                  </a:lnTo>
                  <a:lnTo>
                    <a:pt x="7315200" y="3968750"/>
                  </a:lnTo>
                  <a:lnTo>
                    <a:pt x="7454900" y="3486150"/>
                  </a:lnTo>
                  <a:lnTo>
                    <a:pt x="7340600" y="3365500"/>
                  </a:lnTo>
                  <a:lnTo>
                    <a:pt x="7296150" y="3194050"/>
                  </a:lnTo>
                  <a:lnTo>
                    <a:pt x="7156450" y="2882900"/>
                  </a:lnTo>
                  <a:lnTo>
                    <a:pt x="7080250" y="2844800"/>
                  </a:lnTo>
                  <a:lnTo>
                    <a:pt x="7029450" y="2686050"/>
                  </a:lnTo>
                  <a:lnTo>
                    <a:pt x="6635750" y="2286000"/>
                  </a:lnTo>
                  <a:lnTo>
                    <a:pt x="5842000" y="1606550"/>
                  </a:lnTo>
                  <a:lnTo>
                    <a:pt x="5219700" y="1320800"/>
                  </a:lnTo>
                  <a:lnTo>
                    <a:pt x="5080000" y="1295400"/>
                  </a:lnTo>
                  <a:lnTo>
                    <a:pt x="5041900" y="1187450"/>
                  </a:lnTo>
                  <a:lnTo>
                    <a:pt x="5067300" y="1041400"/>
                  </a:lnTo>
                  <a:lnTo>
                    <a:pt x="5041900" y="850900"/>
                  </a:lnTo>
                  <a:lnTo>
                    <a:pt x="4921250" y="336550"/>
                  </a:lnTo>
                  <a:lnTo>
                    <a:pt x="4432300" y="114300"/>
                  </a:lnTo>
                  <a:lnTo>
                    <a:pt x="4051300" y="88900"/>
                  </a:lnTo>
                  <a:close/>
                </a:path>
              </a:pathLst>
            </a:custGeom>
            <a:ln w="952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0">
            <a:extLst>
              <a:ext uri="{FF2B5EF4-FFF2-40B4-BE49-F238E27FC236}">
                <a16:creationId xmlns:a16="http://schemas.microsoft.com/office/drawing/2014/main" id="{C4363EF4-4334-4341-AC80-01E9E0A15C06}"/>
              </a:ext>
            </a:extLst>
          </p:cNvPr>
          <p:cNvSpPr/>
          <p:nvPr/>
        </p:nvSpPr>
        <p:spPr>
          <a:xfrm>
            <a:off x="2396319" y="2606278"/>
            <a:ext cx="3359766" cy="1889125"/>
          </a:xfrm>
          <a:custGeom>
            <a:avLst/>
            <a:gdLst>
              <a:gd name="connsiteX0" fmla="*/ 4051300 w 7454900"/>
              <a:gd name="connsiteY0" fmla="*/ 88900 h 4454358"/>
              <a:gd name="connsiteX1" fmla="*/ 4044950 w 7454900"/>
              <a:gd name="connsiteY1" fmla="*/ 25400 h 4454358"/>
              <a:gd name="connsiteX2" fmla="*/ 3905250 w 7454900"/>
              <a:gd name="connsiteY2" fmla="*/ 0 h 4454358"/>
              <a:gd name="connsiteX3" fmla="*/ 3619500 w 7454900"/>
              <a:gd name="connsiteY3" fmla="*/ 76200 h 4454358"/>
              <a:gd name="connsiteX4" fmla="*/ 3619500 w 7454900"/>
              <a:gd name="connsiteY4" fmla="*/ 120650 h 4454358"/>
              <a:gd name="connsiteX5" fmla="*/ 3124200 w 7454900"/>
              <a:gd name="connsiteY5" fmla="*/ 101600 h 4454358"/>
              <a:gd name="connsiteX6" fmla="*/ 2781300 w 7454900"/>
              <a:gd name="connsiteY6" fmla="*/ 50800 h 4454358"/>
              <a:gd name="connsiteX7" fmla="*/ 2774950 w 7454900"/>
              <a:gd name="connsiteY7" fmla="*/ 82550 h 4454358"/>
              <a:gd name="connsiteX8" fmla="*/ 1301750 w 7454900"/>
              <a:gd name="connsiteY8" fmla="*/ 101600 h 4454358"/>
              <a:gd name="connsiteX9" fmla="*/ 1289050 w 7454900"/>
              <a:gd name="connsiteY9" fmla="*/ 63500 h 4454358"/>
              <a:gd name="connsiteX10" fmla="*/ 1263650 w 7454900"/>
              <a:gd name="connsiteY10" fmla="*/ 63500 h 4454358"/>
              <a:gd name="connsiteX11" fmla="*/ 1238250 w 7454900"/>
              <a:gd name="connsiteY11" fmla="*/ 177800 h 4454358"/>
              <a:gd name="connsiteX12" fmla="*/ 1117600 w 7454900"/>
              <a:gd name="connsiteY12" fmla="*/ 254000 h 4454358"/>
              <a:gd name="connsiteX13" fmla="*/ 730250 w 7454900"/>
              <a:gd name="connsiteY13" fmla="*/ 330200 h 4454358"/>
              <a:gd name="connsiteX14" fmla="*/ 685800 w 7454900"/>
              <a:gd name="connsiteY14" fmla="*/ 412750 h 4454358"/>
              <a:gd name="connsiteX15" fmla="*/ 546100 w 7454900"/>
              <a:gd name="connsiteY15" fmla="*/ 565150 h 4454358"/>
              <a:gd name="connsiteX16" fmla="*/ 184150 w 7454900"/>
              <a:gd name="connsiteY16" fmla="*/ 1047750 h 4454358"/>
              <a:gd name="connsiteX17" fmla="*/ 165100 w 7454900"/>
              <a:gd name="connsiteY17" fmla="*/ 1193800 h 4454358"/>
              <a:gd name="connsiteX18" fmla="*/ 0 w 7454900"/>
              <a:gd name="connsiteY18" fmla="*/ 1466850 h 4454358"/>
              <a:gd name="connsiteX19" fmla="*/ 63500 w 7454900"/>
              <a:gd name="connsiteY19" fmla="*/ 1651000 h 4454358"/>
              <a:gd name="connsiteX20" fmla="*/ 12700 w 7454900"/>
              <a:gd name="connsiteY20" fmla="*/ 1727200 h 4454358"/>
              <a:gd name="connsiteX21" fmla="*/ 107950 w 7454900"/>
              <a:gd name="connsiteY21" fmla="*/ 1771650 h 4454358"/>
              <a:gd name="connsiteX22" fmla="*/ 2895600 w 7454900"/>
              <a:gd name="connsiteY22" fmla="*/ 1746250 h 4454358"/>
              <a:gd name="connsiteX23" fmla="*/ 3949700 w 7454900"/>
              <a:gd name="connsiteY23" fmla="*/ 2520950 h 4454358"/>
              <a:gd name="connsiteX24" fmla="*/ 5041900 w 7454900"/>
              <a:gd name="connsiteY24" fmla="*/ 3200400 h 4454358"/>
              <a:gd name="connsiteX25" fmla="*/ 5130800 w 7454900"/>
              <a:gd name="connsiteY25" fmla="*/ 3219450 h 4454358"/>
              <a:gd name="connsiteX26" fmla="*/ 5080000 w 7454900"/>
              <a:gd name="connsiteY26" fmla="*/ 3568700 h 4454358"/>
              <a:gd name="connsiteX27" fmla="*/ 5391150 w 7454900"/>
              <a:gd name="connsiteY27" fmla="*/ 3771900 h 4454358"/>
              <a:gd name="connsiteX28" fmla="*/ 5981700 w 7454900"/>
              <a:gd name="connsiteY28" fmla="*/ 3924300 h 4454358"/>
              <a:gd name="connsiteX29" fmla="*/ 7410428 w 7454900"/>
              <a:gd name="connsiteY29" fmla="*/ 4454358 h 4454358"/>
              <a:gd name="connsiteX30" fmla="*/ 7308850 w 7454900"/>
              <a:gd name="connsiteY30" fmla="*/ 4127500 h 4454358"/>
              <a:gd name="connsiteX31" fmla="*/ 7315200 w 7454900"/>
              <a:gd name="connsiteY31" fmla="*/ 3968750 h 4454358"/>
              <a:gd name="connsiteX32" fmla="*/ 7454900 w 7454900"/>
              <a:gd name="connsiteY32" fmla="*/ 3486150 h 4454358"/>
              <a:gd name="connsiteX33" fmla="*/ 7340600 w 7454900"/>
              <a:gd name="connsiteY33" fmla="*/ 3365500 h 4454358"/>
              <a:gd name="connsiteX34" fmla="*/ 7296150 w 7454900"/>
              <a:gd name="connsiteY34" fmla="*/ 3194050 h 4454358"/>
              <a:gd name="connsiteX35" fmla="*/ 7156450 w 7454900"/>
              <a:gd name="connsiteY35" fmla="*/ 2882900 h 4454358"/>
              <a:gd name="connsiteX36" fmla="*/ 7080250 w 7454900"/>
              <a:gd name="connsiteY36" fmla="*/ 2844800 h 4454358"/>
              <a:gd name="connsiteX37" fmla="*/ 7029450 w 7454900"/>
              <a:gd name="connsiteY37" fmla="*/ 2686050 h 4454358"/>
              <a:gd name="connsiteX38" fmla="*/ 6635750 w 7454900"/>
              <a:gd name="connsiteY38" fmla="*/ 2286000 h 4454358"/>
              <a:gd name="connsiteX39" fmla="*/ 5842000 w 7454900"/>
              <a:gd name="connsiteY39" fmla="*/ 1606550 h 4454358"/>
              <a:gd name="connsiteX40" fmla="*/ 5219700 w 7454900"/>
              <a:gd name="connsiteY40" fmla="*/ 1320800 h 4454358"/>
              <a:gd name="connsiteX41" fmla="*/ 5080000 w 7454900"/>
              <a:gd name="connsiteY41" fmla="*/ 1295400 h 4454358"/>
              <a:gd name="connsiteX42" fmla="*/ 5041900 w 7454900"/>
              <a:gd name="connsiteY42" fmla="*/ 1187450 h 4454358"/>
              <a:gd name="connsiteX43" fmla="*/ 5067300 w 7454900"/>
              <a:gd name="connsiteY43" fmla="*/ 1041400 h 4454358"/>
              <a:gd name="connsiteX44" fmla="*/ 5041900 w 7454900"/>
              <a:gd name="connsiteY44" fmla="*/ 850900 h 4454358"/>
              <a:gd name="connsiteX45" fmla="*/ 4921250 w 7454900"/>
              <a:gd name="connsiteY45" fmla="*/ 336550 h 4454358"/>
              <a:gd name="connsiteX46" fmla="*/ 4432300 w 7454900"/>
              <a:gd name="connsiteY46" fmla="*/ 114300 h 4454358"/>
              <a:gd name="connsiteX47" fmla="*/ 4051300 w 7454900"/>
              <a:gd name="connsiteY47" fmla="*/ 88900 h 4454358"/>
              <a:gd name="connsiteX0" fmla="*/ 4051300 w 7454900"/>
              <a:gd name="connsiteY0" fmla="*/ 88900 h 4454358"/>
              <a:gd name="connsiteX1" fmla="*/ 4044950 w 7454900"/>
              <a:gd name="connsiteY1" fmla="*/ 25400 h 4454358"/>
              <a:gd name="connsiteX2" fmla="*/ 3905250 w 7454900"/>
              <a:gd name="connsiteY2" fmla="*/ 0 h 4454358"/>
              <a:gd name="connsiteX3" fmla="*/ 3619500 w 7454900"/>
              <a:gd name="connsiteY3" fmla="*/ 76200 h 4454358"/>
              <a:gd name="connsiteX4" fmla="*/ 3619500 w 7454900"/>
              <a:gd name="connsiteY4" fmla="*/ 120650 h 4454358"/>
              <a:gd name="connsiteX5" fmla="*/ 3124200 w 7454900"/>
              <a:gd name="connsiteY5" fmla="*/ 101600 h 4454358"/>
              <a:gd name="connsiteX6" fmla="*/ 2781300 w 7454900"/>
              <a:gd name="connsiteY6" fmla="*/ 50800 h 4454358"/>
              <a:gd name="connsiteX7" fmla="*/ 2774950 w 7454900"/>
              <a:gd name="connsiteY7" fmla="*/ 82550 h 4454358"/>
              <a:gd name="connsiteX8" fmla="*/ 1301750 w 7454900"/>
              <a:gd name="connsiteY8" fmla="*/ 101600 h 4454358"/>
              <a:gd name="connsiteX9" fmla="*/ 1289050 w 7454900"/>
              <a:gd name="connsiteY9" fmla="*/ 63500 h 4454358"/>
              <a:gd name="connsiteX10" fmla="*/ 1263650 w 7454900"/>
              <a:gd name="connsiteY10" fmla="*/ 63500 h 4454358"/>
              <a:gd name="connsiteX11" fmla="*/ 1238250 w 7454900"/>
              <a:gd name="connsiteY11" fmla="*/ 177800 h 4454358"/>
              <a:gd name="connsiteX12" fmla="*/ 1117600 w 7454900"/>
              <a:gd name="connsiteY12" fmla="*/ 254000 h 4454358"/>
              <a:gd name="connsiteX13" fmla="*/ 730250 w 7454900"/>
              <a:gd name="connsiteY13" fmla="*/ 330200 h 4454358"/>
              <a:gd name="connsiteX14" fmla="*/ 685800 w 7454900"/>
              <a:gd name="connsiteY14" fmla="*/ 412750 h 4454358"/>
              <a:gd name="connsiteX15" fmla="*/ 546100 w 7454900"/>
              <a:gd name="connsiteY15" fmla="*/ 565150 h 4454358"/>
              <a:gd name="connsiteX16" fmla="*/ 184150 w 7454900"/>
              <a:gd name="connsiteY16" fmla="*/ 1047750 h 4454358"/>
              <a:gd name="connsiteX17" fmla="*/ 165100 w 7454900"/>
              <a:gd name="connsiteY17" fmla="*/ 1193800 h 4454358"/>
              <a:gd name="connsiteX18" fmla="*/ 0 w 7454900"/>
              <a:gd name="connsiteY18" fmla="*/ 1466850 h 4454358"/>
              <a:gd name="connsiteX19" fmla="*/ 63500 w 7454900"/>
              <a:gd name="connsiteY19" fmla="*/ 1651000 h 4454358"/>
              <a:gd name="connsiteX20" fmla="*/ 12700 w 7454900"/>
              <a:gd name="connsiteY20" fmla="*/ 1727200 h 4454358"/>
              <a:gd name="connsiteX21" fmla="*/ 107950 w 7454900"/>
              <a:gd name="connsiteY21" fmla="*/ 1771650 h 4454358"/>
              <a:gd name="connsiteX22" fmla="*/ 2895600 w 7454900"/>
              <a:gd name="connsiteY22" fmla="*/ 1746250 h 4454358"/>
              <a:gd name="connsiteX23" fmla="*/ 3949700 w 7454900"/>
              <a:gd name="connsiteY23" fmla="*/ 2520950 h 4454358"/>
              <a:gd name="connsiteX24" fmla="*/ 5041900 w 7454900"/>
              <a:gd name="connsiteY24" fmla="*/ 3200400 h 4454358"/>
              <a:gd name="connsiteX25" fmla="*/ 5130800 w 7454900"/>
              <a:gd name="connsiteY25" fmla="*/ 3219450 h 4454358"/>
              <a:gd name="connsiteX26" fmla="*/ 5080000 w 7454900"/>
              <a:gd name="connsiteY26" fmla="*/ 3568700 h 4454358"/>
              <a:gd name="connsiteX27" fmla="*/ 5391150 w 7454900"/>
              <a:gd name="connsiteY27" fmla="*/ 3771900 h 4454358"/>
              <a:gd name="connsiteX28" fmla="*/ 5981700 w 7454900"/>
              <a:gd name="connsiteY28" fmla="*/ 3924300 h 4454358"/>
              <a:gd name="connsiteX29" fmla="*/ 7410428 w 7454900"/>
              <a:gd name="connsiteY29" fmla="*/ 4454358 h 4454358"/>
              <a:gd name="connsiteX30" fmla="*/ 7401702 w 7454900"/>
              <a:gd name="connsiteY30" fmla="*/ 4224822 h 4454358"/>
              <a:gd name="connsiteX31" fmla="*/ 7315200 w 7454900"/>
              <a:gd name="connsiteY31" fmla="*/ 3968750 h 4454358"/>
              <a:gd name="connsiteX32" fmla="*/ 7454900 w 7454900"/>
              <a:gd name="connsiteY32" fmla="*/ 3486150 h 4454358"/>
              <a:gd name="connsiteX33" fmla="*/ 7340600 w 7454900"/>
              <a:gd name="connsiteY33" fmla="*/ 3365500 h 4454358"/>
              <a:gd name="connsiteX34" fmla="*/ 7296150 w 7454900"/>
              <a:gd name="connsiteY34" fmla="*/ 3194050 h 4454358"/>
              <a:gd name="connsiteX35" fmla="*/ 7156450 w 7454900"/>
              <a:gd name="connsiteY35" fmla="*/ 2882900 h 4454358"/>
              <a:gd name="connsiteX36" fmla="*/ 7080250 w 7454900"/>
              <a:gd name="connsiteY36" fmla="*/ 2844800 h 4454358"/>
              <a:gd name="connsiteX37" fmla="*/ 7029450 w 7454900"/>
              <a:gd name="connsiteY37" fmla="*/ 2686050 h 4454358"/>
              <a:gd name="connsiteX38" fmla="*/ 6635750 w 7454900"/>
              <a:gd name="connsiteY38" fmla="*/ 2286000 h 4454358"/>
              <a:gd name="connsiteX39" fmla="*/ 5842000 w 7454900"/>
              <a:gd name="connsiteY39" fmla="*/ 1606550 h 4454358"/>
              <a:gd name="connsiteX40" fmla="*/ 5219700 w 7454900"/>
              <a:gd name="connsiteY40" fmla="*/ 1320800 h 4454358"/>
              <a:gd name="connsiteX41" fmla="*/ 5080000 w 7454900"/>
              <a:gd name="connsiteY41" fmla="*/ 1295400 h 4454358"/>
              <a:gd name="connsiteX42" fmla="*/ 5041900 w 7454900"/>
              <a:gd name="connsiteY42" fmla="*/ 1187450 h 4454358"/>
              <a:gd name="connsiteX43" fmla="*/ 5067300 w 7454900"/>
              <a:gd name="connsiteY43" fmla="*/ 1041400 h 4454358"/>
              <a:gd name="connsiteX44" fmla="*/ 5041900 w 7454900"/>
              <a:gd name="connsiteY44" fmla="*/ 850900 h 4454358"/>
              <a:gd name="connsiteX45" fmla="*/ 4921250 w 7454900"/>
              <a:gd name="connsiteY45" fmla="*/ 336550 h 4454358"/>
              <a:gd name="connsiteX46" fmla="*/ 4432300 w 7454900"/>
              <a:gd name="connsiteY46" fmla="*/ 114300 h 4454358"/>
              <a:gd name="connsiteX47" fmla="*/ 4051300 w 7454900"/>
              <a:gd name="connsiteY47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54900 w 7558041"/>
              <a:gd name="connsiteY32" fmla="*/ 3486150 h 4454358"/>
              <a:gd name="connsiteX33" fmla="*/ 7340600 w 7558041"/>
              <a:gd name="connsiteY33" fmla="*/ 3365500 h 4454358"/>
              <a:gd name="connsiteX34" fmla="*/ 7296150 w 7558041"/>
              <a:gd name="connsiteY34" fmla="*/ 3194050 h 4454358"/>
              <a:gd name="connsiteX35" fmla="*/ 7156450 w 7558041"/>
              <a:gd name="connsiteY35" fmla="*/ 2882900 h 4454358"/>
              <a:gd name="connsiteX36" fmla="*/ 7080250 w 7558041"/>
              <a:gd name="connsiteY36" fmla="*/ 2844800 h 4454358"/>
              <a:gd name="connsiteX37" fmla="*/ 7029450 w 7558041"/>
              <a:gd name="connsiteY37" fmla="*/ 2686050 h 4454358"/>
              <a:gd name="connsiteX38" fmla="*/ 6635750 w 7558041"/>
              <a:gd name="connsiteY38" fmla="*/ 2286000 h 4454358"/>
              <a:gd name="connsiteX39" fmla="*/ 5842000 w 7558041"/>
              <a:gd name="connsiteY39" fmla="*/ 1606550 h 4454358"/>
              <a:gd name="connsiteX40" fmla="*/ 5219700 w 7558041"/>
              <a:gd name="connsiteY40" fmla="*/ 1320800 h 4454358"/>
              <a:gd name="connsiteX41" fmla="*/ 5080000 w 7558041"/>
              <a:gd name="connsiteY41" fmla="*/ 1295400 h 4454358"/>
              <a:gd name="connsiteX42" fmla="*/ 5041900 w 7558041"/>
              <a:gd name="connsiteY42" fmla="*/ 1187450 h 4454358"/>
              <a:gd name="connsiteX43" fmla="*/ 5067300 w 7558041"/>
              <a:gd name="connsiteY43" fmla="*/ 1041400 h 4454358"/>
              <a:gd name="connsiteX44" fmla="*/ 5041900 w 7558041"/>
              <a:gd name="connsiteY44" fmla="*/ 850900 h 4454358"/>
              <a:gd name="connsiteX45" fmla="*/ 4921250 w 7558041"/>
              <a:gd name="connsiteY45" fmla="*/ 336550 h 4454358"/>
              <a:gd name="connsiteX46" fmla="*/ 4432300 w 7558041"/>
              <a:gd name="connsiteY46" fmla="*/ 114300 h 4454358"/>
              <a:gd name="connsiteX47" fmla="*/ 4051300 w 7558041"/>
              <a:gd name="connsiteY47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40600 w 7558041"/>
              <a:gd name="connsiteY33" fmla="*/ 3365500 h 4454358"/>
              <a:gd name="connsiteX34" fmla="*/ 7296150 w 7558041"/>
              <a:gd name="connsiteY34" fmla="*/ 3194050 h 4454358"/>
              <a:gd name="connsiteX35" fmla="*/ 7156450 w 7558041"/>
              <a:gd name="connsiteY35" fmla="*/ 2882900 h 4454358"/>
              <a:gd name="connsiteX36" fmla="*/ 7080250 w 7558041"/>
              <a:gd name="connsiteY36" fmla="*/ 2844800 h 4454358"/>
              <a:gd name="connsiteX37" fmla="*/ 7029450 w 7558041"/>
              <a:gd name="connsiteY37" fmla="*/ 2686050 h 4454358"/>
              <a:gd name="connsiteX38" fmla="*/ 6635750 w 7558041"/>
              <a:gd name="connsiteY38" fmla="*/ 2286000 h 4454358"/>
              <a:gd name="connsiteX39" fmla="*/ 5842000 w 7558041"/>
              <a:gd name="connsiteY39" fmla="*/ 1606550 h 4454358"/>
              <a:gd name="connsiteX40" fmla="*/ 5219700 w 7558041"/>
              <a:gd name="connsiteY40" fmla="*/ 1320800 h 4454358"/>
              <a:gd name="connsiteX41" fmla="*/ 5080000 w 7558041"/>
              <a:gd name="connsiteY41" fmla="*/ 1295400 h 4454358"/>
              <a:gd name="connsiteX42" fmla="*/ 5041900 w 7558041"/>
              <a:gd name="connsiteY42" fmla="*/ 1187450 h 4454358"/>
              <a:gd name="connsiteX43" fmla="*/ 5067300 w 7558041"/>
              <a:gd name="connsiteY43" fmla="*/ 1041400 h 4454358"/>
              <a:gd name="connsiteX44" fmla="*/ 5041900 w 7558041"/>
              <a:gd name="connsiteY44" fmla="*/ 850900 h 4454358"/>
              <a:gd name="connsiteX45" fmla="*/ 4921250 w 7558041"/>
              <a:gd name="connsiteY45" fmla="*/ 336550 h 4454358"/>
              <a:gd name="connsiteX46" fmla="*/ 4432300 w 7558041"/>
              <a:gd name="connsiteY46" fmla="*/ 114300 h 4454358"/>
              <a:gd name="connsiteX47" fmla="*/ 4051300 w 7558041"/>
              <a:gd name="connsiteY47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296150 w 7558041"/>
              <a:gd name="connsiteY34" fmla="*/ 3194050 h 4454358"/>
              <a:gd name="connsiteX35" fmla="*/ 7156450 w 7558041"/>
              <a:gd name="connsiteY35" fmla="*/ 2882900 h 4454358"/>
              <a:gd name="connsiteX36" fmla="*/ 7080250 w 7558041"/>
              <a:gd name="connsiteY36" fmla="*/ 2844800 h 4454358"/>
              <a:gd name="connsiteX37" fmla="*/ 7029450 w 7558041"/>
              <a:gd name="connsiteY37" fmla="*/ 2686050 h 4454358"/>
              <a:gd name="connsiteX38" fmla="*/ 6635750 w 7558041"/>
              <a:gd name="connsiteY38" fmla="*/ 2286000 h 4454358"/>
              <a:gd name="connsiteX39" fmla="*/ 5842000 w 7558041"/>
              <a:gd name="connsiteY39" fmla="*/ 1606550 h 4454358"/>
              <a:gd name="connsiteX40" fmla="*/ 5219700 w 7558041"/>
              <a:gd name="connsiteY40" fmla="*/ 1320800 h 4454358"/>
              <a:gd name="connsiteX41" fmla="*/ 5080000 w 7558041"/>
              <a:gd name="connsiteY41" fmla="*/ 1295400 h 4454358"/>
              <a:gd name="connsiteX42" fmla="*/ 5041900 w 7558041"/>
              <a:gd name="connsiteY42" fmla="*/ 1187450 h 4454358"/>
              <a:gd name="connsiteX43" fmla="*/ 5067300 w 7558041"/>
              <a:gd name="connsiteY43" fmla="*/ 1041400 h 4454358"/>
              <a:gd name="connsiteX44" fmla="*/ 5041900 w 7558041"/>
              <a:gd name="connsiteY44" fmla="*/ 850900 h 4454358"/>
              <a:gd name="connsiteX45" fmla="*/ 4921250 w 7558041"/>
              <a:gd name="connsiteY45" fmla="*/ 336550 h 4454358"/>
              <a:gd name="connsiteX46" fmla="*/ 4432300 w 7558041"/>
              <a:gd name="connsiteY46" fmla="*/ 114300 h 4454358"/>
              <a:gd name="connsiteX47" fmla="*/ 4051300 w 7558041"/>
              <a:gd name="connsiteY47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7080250 w 7558041"/>
              <a:gd name="connsiteY36" fmla="*/ 2844800 h 4454358"/>
              <a:gd name="connsiteX37" fmla="*/ 7029450 w 7558041"/>
              <a:gd name="connsiteY37" fmla="*/ 2686050 h 4454358"/>
              <a:gd name="connsiteX38" fmla="*/ 6635750 w 7558041"/>
              <a:gd name="connsiteY38" fmla="*/ 2286000 h 4454358"/>
              <a:gd name="connsiteX39" fmla="*/ 5842000 w 7558041"/>
              <a:gd name="connsiteY39" fmla="*/ 1606550 h 4454358"/>
              <a:gd name="connsiteX40" fmla="*/ 5219700 w 7558041"/>
              <a:gd name="connsiteY40" fmla="*/ 1320800 h 4454358"/>
              <a:gd name="connsiteX41" fmla="*/ 5080000 w 7558041"/>
              <a:gd name="connsiteY41" fmla="*/ 1295400 h 4454358"/>
              <a:gd name="connsiteX42" fmla="*/ 5041900 w 7558041"/>
              <a:gd name="connsiteY42" fmla="*/ 1187450 h 4454358"/>
              <a:gd name="connsiteX43" fmla="*/ 5067300 w 7558041"/>
              <a:gd name="connsiteY43" fmla="*/ 1041400 h 4454358"/>
              <a:gd name="connsiteX44" fmla="*/ 5041900 w 7558041"/>
              <a:gd name="connsiteY44" fmla="*/ 850900 h 4454358"/>
              <a:gd name="connsiteX45" fmla="*/ 4921250 w 7558041"/>
              <a:gd name="connsiteY45" fmla="*/ 336550 h 4454358"/>
              <a:gd name="connsiteX46" fmla="*/ 4432300 w 7558041"/>
              <a:gd name="connsiteY46" fmla="*/ 114300 h 4454358"/>
              <a:gd name="connsiteX47" fmla="*/ 4051300 w 7558041"/>
              <a:gd name="connsiteY47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7029450 w 7558041"/>
              <a:gd name="connsiteY36" fmla="*/ 2686050 h 4454358"/>
              <a:gd name="connsiteX37" fmla="*/ 6635750 w 7558041"/>
              <a:gd name="connsiteY37" fmla="*/ 2286000 h 4454358"/>
              <a:gd name="connsiteX38" fmla="*/ 5842000 w 7558041"/>
              <a:gd name="connsiteY38" fmla="*/ 1606550 h 4454358"/>
              <a:gd name="connsiteX39" fmla="*/ 5219700 w 7558041"/>
              <a:gd name="connsiteY39" fmla="*/ 1320800 h 4454358"/>
              <a:gd name="connsiteX40" fmla="*/ 5080000 w 7558041"/>
              <a:gd name="connsiteY40" fmla="*/ 1295400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635750 w 7558041"/>
              <a:gd name="connsiteY37" fmla="*/ 2286000 h 4454358"/>
              <a:gd name="connsiteX38" fmla="*/ 5842000 w 7558041"/>
              <a:gd name="connsiteY38" fmla="*/ 1606550 h 4454358"/>
              <a:gd name="connsiteX39" fmla="*/ 5219700 w 7558041"/>
              <a:gd name="connsiteY39" fmla="*/ 1320800 h 4454358"/>
              <a:gd name="connsiteX40" fmla="*/ 5080000 w 7558041"/>
              <a:gd name="connsiteY40" fmla="*/ 1295400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42000 w 7558041"/>
              <a:gd name="connsiteY38" fmla="*/ 1606550 h 4454358"/>
              <a:gd name="connsiteX39" fmla="*/ 5219700 w 7558041"/>
              <a:gd name="connsiteY39" fmla="*/ 1320800 h 4454358"/>
              <a:gd name="connsiteX40" fmla="*/ 5080000 w 7558041"/>
              <a:gd name="connsiteY40" fmla="*/ 1295400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19700 w 7558041"/>
              <a:gd name="connsiteY39" fmla="*/ 1320800 h 4454358"/>
              <a:gd name="connsiteX40" fmla="*/ 5080000 w 7558041"/>
              <a:gd name="connsiteY40" fmla="*/ 1295400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30414 w 7558041"/>
              <a:gd name="connsiteY39" fmla="*/ 1427481 h 4454358"/>
              <a:gd name="connsiteX40" fmla="*/ 5080000 w 7558041"/>
              <a:gd name="connsiteY40" fmla="*/ 1295400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30414 w 7558041"/>
              <a:gd name="connsiteY39" fmla="*/ 1427481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5981700 w 7558041"/>
              <a:gd name="connsiteY28" fmla="*/ 3924300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391150 w 7558041"/>
              <a:gd name="connsiteY27" fmla="*/ 3771900 h 4454358"/>
              <a:gd name="connsiteX28" fmla="*/ 6019198 w 7558041"/>
              <a:gd name="connsiteY28" fmla="*/ 4059055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080000 w 7558041"/>
              <a:gd name="connsiteY26" fmla="*/ 3568700 h 4454358"/>
              <a:gd name="connsiteX27" fmla="*/ 5541141 w 7558041"/>
              <a:gd name="connsiteY27" fmla="*/ 3945958 h 4454358"/>
              <a:gd name="connsiteX28" fmla="*/ 6019198 w 7558041"/>
              <a:gd name="connsiteY28" fmla="*/ 4059055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130800 w 7558041"/>
              <a:gd name="connsiteY25" fmla="*/ 3219450 h 4454358"/>
              <a:gd name="connsiteX26" fmla="*/ 5262133 w 7558041"/>
              <a:gd name="connsiteY26" fmla="*/ 3742757 h 4454358"/>
              <a:gd name="connsiteX27" fmla="*/ 5541141 w 7558041"/>
              <a:gd name="connsiteY27" fmla="*/ 3945958 h 4454358"/>
              <a:gd name="connsiteX28" fmla="*/ 6019198 w 7558041"/>
              <a:gd name="connsiteY28" fmla="*/ 4059055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041900 w 7558041"/>
              <a:gd name="connsiteY24" fmla="*/ 3200400 h 4454358"/>
              <a:gd name="connsiteX25" fmla="*/ 5302218 w 7558041"/>
              <a:gd name="connsiteY25" fmla="*/ 3376663 h 4454358"/>
              <a:gd name="connsiteX26" fmla="*/ 5262133 w 7558041"/>
              <a:gd name="connsiteY26" fmla="*/ 3742757 h 4454358"/>
              <a:gd name="connsiteX27" fmla="*/ 5541141 w 7558041"/>
              <a:gd name="connsiteY27" fmla="*/ 3945958 h 4454358"/>
              <a:gd name="connsiteX28" fmla="*/ 6019198 w 7558041"/>
              <a:gd name="connsiteY28" fmla="*/ 4059055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116894 w 7558041"/>
              <a:gd name="connsiteY24" fmla="*/ 3312696 h 4454358"/>
              <a:gd name="connsiteX25" fmla="*/ 5302218 w 7558041"/>
              <a:gd name="connsiteY25" fmla="*/ 3376663 h 4454358"/>
              <a:gd name="connsiteX26" fmla="*/ 5262133 w 7558041"/>
              <a:gd name="connsiteY26" fmla="*/ 3742757 h 4454358"/>
              <a:gd name="connsiteX27" fmla="*/ 5541141 w 7558041"/>
              <a:gd name="connsiteY27" fmla="*/ 3945958 h 4454358"/>
              <a:gd name="connsiteX28" fmla="*/ 6019198 w 7558041"/>
              <a:gd name="connsiteY28" fmla="*/ 4059055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56450 w 7558041"/>
              <a:gd name="connsiteY35" fmla="*/ 2882900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116894 w 7558041"/>
              <a:gd name="connsiteY24" fmla="*/ 3312696 h 4454358"/>
              <a:gd name="connsiteX25" fmla="*/ 5302218 w 7558041"/>
              <a:gd name="connsiteY25" fmla="*/ 3376663 h 4454358"/>
              <a:gd name="connsiteX26" fmla="*/ 5262133 w 7558041"/>
              <a:gd name="connsiteY26" fmla="*/ 3742757 h 4454358"/>
              <a:gd name="connsiteX27" fmla="*/ 5541141 w 7558041"/>
              <a:gd name="connsiteY27" fmla="*/ 3945958 h 4454358"/>
              <a:gd name="connsiteX28" fmla="*/ 6019198 w 7558041"/>
              <a:gd name="connsiteY28" fmla="*/ 4059055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178299 w 7558041"/>
              <a:gd name="connsiteY34" fmla="*/ 3076140 h 4454358"/>
              <a:gd name="connsiteX35" fmla="*/ 7124307 w 7558041"/>
              <a:gd name="connsiteY35" fmla="*/ 2910974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116894 w 7558041"/>
              <a:gd name="connsiteY24" fmla="*/ 3312696 h 4454358"/>
              <a:gd name="connsiteX25" fmla="*/ 5302218 w 7558041"/>
              <a:gd name="connsiteY25" fmla="*/ 3376663 h 4454358"/>
              <a:gd name="connsiteX26" fmla="*/ 5262133 w 7558041"/>
              <a:gd name="connsiteY26" fmla="*/ 3742757 h 4454358"/>
              <a:gd name="connsiteX27" fmla="*/ 5541141 w 7558041"/>
              <a:gd name="connsiteY27" fmla="*/ 3945958 h 4454358"/>
              <a:gd name="connsiteX28" fmla="*/ 6019198 w 7558041"/>
              <a:gd name="connsiteY28" fmla="*/ 4059055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280077 w 7558041"/>
              <a:gd name="connsiteY34" fmla="*/ 3121058 h 4454358"/>
              <a:gd name="connsiteX35" fmla="*/ 7124307 w 7558041"/>
              <a:gd name="connsiteY35" fmla="*/ 2910974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  <a:gd name="connsiteX0" fmla="*/ 4051300 w 7558041"/>
              <a:gd name="connsiteY0" fmla="*/ 88900 h 4454358"/>
              <a:gd name="connsiteX1" fmla="*/ 4044950 w 7558041"/>
              <a:gd name="connsiteY1" fmla="*/ 25400 h 4454358"/>
              <a:gd name="connsiteX2" fmla="*/ 3905250 w 7558041"/>
              <a:gd name="connsiteY2" fmla="*/ 0 h 4454358"/>
              <a:gd name="connsiteX3" fmla="*/ 3619500 w 7558041"/>
              <a:gd name="connsiteY3" fmla="*/ 76200 h 4454358"/>
              <a:gd name="connsiteX4" fmla="*/ 3619500 w 7558041"/>
              <a:gd name="connsiteY4" fmla="*/ 120650 h 4454358"/>
              <a:gd name="connsiteX5" fmla="*/ 3124200 w 7558041"/>
              <a:gd name="connsiteY5" fmla="*/ 101600 h 4454358"/>
              <a:gd name="connsiteX6" fmla="*/ 2781300 w 7558041"/>
              <a:gd name="connsiteY6" fmla="*/ 50800 h 4454358"/>
              <a:gd name="connsiteX7" fmla="*/ 2774950 w 7558041"/>
              <a:gd name="connsiteY7" fmla="*/ 82550 h 4454358"/>
              <a:gd name="connsiteX8" fmla="*/ 1301750 w 7558041"/>
              <a:gd name="connsiteY8" fmla="*/ 101600 h 4454358"/>
              <a:gd name="connsiteX9" fmla="*/ 1289050 w 7558041"/>
              <a:gd name="connsiteY9" fmla="*/ 63500 h 4454358"/>
              <a:gd name="connsiteX10" fmla="*/ 1263650 w 7558041"/>
              <a:gd name="connsiteY10" fmla="*/ 63500 h 4454358"/>
              <a:gd name="connsiteX11" fmla="*/ 1238250 w 7558041"/>
              <a:gd name="connsiteY11" fmla="*/ 177800 h 4454358"/>
              <a:gd name="connsiteX12" fmla="*/ 1117600 w 7558041"/>
              <a:gd name="connsiteY12" fmla="*/ 254000 h 4454358"/>
              <a:gd name="connsiteX13" fmla="*/ 730250 w 7558041"/>
              <a:gd name="connsiteY13" fmla="*/ 330200 h 4454358"/>
              <a:gd name="connsiteX14" fmla="*/ 685800 w 7558041"/>
              <a:gd name="connsiteY14" fmla="*/ 412750 h 4454358"/>
              <a:gd name="connsiteX15" fmla="*/ 546100 w 7558041"/>
              <a:gd name="connsiteY15" fmla="*/ 565150 h 4454358"/>
              <a:gd name="connsiteX16" fmla="*/ 184150 w 7558041"/>
              <a:gd name="connsiteY16" fmla="*/ 1047750 h 4454358"/>
              <a:gd name="connsiteX17" fmla="*/ 165100 w 7558041"/>
              <a:gd name="connsiteY17" fmla="*/ 1193800 h 4454358"/>
              <a:gd name="connsiteX18" fmla="*/ 0 w 7558041"/>
              <a:gd name="connsiteY18" fmla="*/ 1466850 h 4454358"/>
              <a:gd name="connsiteX19" fmla="*/ 63500 w 7558041"/>
              <a:gd name="connsiteY19" fmla="*/ 1651000 h 4454358"/>
              <a:gd name="connsiteX20" fmla="*/ 12700 w 7558041"/>
              <a:gd name="connsiteY20" fmla="*/ 1727200 h 4454358"/>
              <a:gd name="connsiteX21" fmla="*/ 107950 w 7558041"/>
              <a:gd name="connsiteY21" fmla="*/ 1771650 h 4454358"/>
              <a:gd name="connsiteX22" fmla="*/ 2895600 w 7558041"/>
              <a:gd name="connsiteY22" fmla="*/ 1746250 h 4454358"/>
              <a:gd name="connsiteX23" fmla="*/ 3949700 w 7558041"/>
              <a:gd name="connsiteY23" fmla="*/ 2520950 h 4454358"/>
              <a:gd name="connsiteX24" fmla="*/ 5116894 w 7558041"/>
              <a:gd name="connsiteY24" fmla="*/ 3312696 h 4454358"/>
              <a:gd name="connsiteX25" fmla="*/ 5302218 w 7558041"/>
              <a:gd name="connsiteY25" fmla="*/ 3376663 h 4454358"/>
              <a:gd name="connsiteX26" fmla="*/ 5262133 w 7558041"/>
              <a:gd name="connsiteY26" fmla="*/ 3742757 h 4454358"/>
              <a:gd name="connsiteX27" fmla="*/ 5541141 w 7558041"/>
              <a:gd name="connsiteY27" fmla="*/ 3945958 h 4454358"/>
              <a:gd name="connsiteX28" fmla="*/ 6019198 w 7558041"/>
              <a:gd name="connsiteY28" fmla="*/ 4059055 h 4454358"/>
              <a:gd name="connsiteX29" fmla="*/ 7410428 w 7558041"/>
              <a:gd name="connsiteY29" fmla="*/ 4454358 h 4454358"/>
              <a:gd name="connsiteX30" fmla="*/ 7401702 w 7558041"/>
              <a:gd name="connsiteY30" fmla="*/ 4224822 h 4454358"/>
              <a:gd name="connsiteX31" fmla="*/ 7558041 w 7558041"/>
              <a:gd name="connsiteY31" fmla="*/ 3759133 h 4454358"/>
              <a:gd name="connsiteX32" fmla="*/ 7433473 w 7558041"/>
              <a:gd name="connsiteY32" fmla="*/ 3613417 h 4454358"/>
              <a:gd name="connsiteX33" fmla="*/ 7319172 w 7558041"/>
              <a:gd name="connsiteY33" fmla="*/ 3371115 h 4454358"/>
              <a:gd name="connsiteX34" fmla="*/ 7280077 w 7558041"/>
              <a:gd name="connsiteY34" fmla="*/ 3121058 h 4454358"/>
              <a:gd name="connsiteX35" fmla="*/ 7140378 w 7558041"/>
              <a:gd name="connsiteY35" fmla="*/ 3017653 h 4454358"/>
              <a:gd name="connsiteX36" fmla="*/ 6986595 w 7558041"/>
              <a:gd name="connsiteY36" fmla="*/ 2742196 h 4454358"/>
              <a:gd name="connsiteX37" fmla="*/ 6544685 w 7558041"/>
              <a:gd name="connsiteY37" fmla="*/ 2314073 h 4454358"/>
              <a:gd name="connsiteX38" fmla="*/ 5895570 w 7558041"/>
              <a:gd name="connsiteY38" fmla="*/ 1741303 h 4454358"/>
              <a:gd name="connsiteX39" fmla="*/ 5289337 w 7558041"/>
              <a:gd name="connsiteY39" fmla="*/ 1433095 h 4454358"/>
              <a:gd name="connsiteX40" fmla="*/ 5133570 w 7558041"/>
              <a:gd name="connsiteY40" fmla="*/ 1379621 h 4454358"/>
              <a:gd name="connsiteX41" fmla="*/ 5041900 w 7558041"/>
              <a:gd name="connsiteY41" fmla="*/ 1187450 h 4454358"/>
              <a:gd name="connsiteX42" fmla="*/ 5067300 w 7558041"/>
              <a:gd name="connsiteY42" fmla="*/ 1041400 h 4454358"/>
              <a:gd name="connsiteX43" fmla="*/ 5041900 w 7558041"/>
              <a:gd name="connsiteY43" fmla="*/ 850900 h 4454358"/>
              <a:gd name="connsiteX44" fmla="*/ 4921250 w 7558041"/>
              <a:gd name="connsiteY44" fmla="*/ 336550 h 4454358"/>
              <a:gd name="connsiteX45" fmla="*/ 4432300 w 7558041"/>
              <a:gd name="connsiteY45" fmla="*/ 114300 h 4454358"/>
              <a:gd name="connsiteX46" fmla="*/ 4051300 w 7558041"/>
              <a:gd name="connsiteY46" fmla="*/ 88900 h 4454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7558041" h="4454358">
                <a:moveTo>
                  <a:pt x="4051300" y="88900"/>
                </a:moveTo>
                <a:lnTo>
                  <a:pt x="4044950" y="25400"/>
                </a:lnTo>
                <a:lnTo>
                  <a:pt x="3905250" y="0"/>
                </a:lnTo>
                <a:lnTo>
                  <a:pt x="3619500" y="76200"/>
                </a:lnTo>
                <a:lnTo>
                  <a:pt x="3619500" y="120650"/>
                </a:lnTo>
                <a:lnTo>
                  <a:pt x="3124200" y="101600"/>
                </a:lnTo>
                <a:lnTo>
                  <a:pt x="2781300" y="50800"/>
                </a:lnTo>
                <a:lnTo>
                  <a:pt x="2774950" y="82550"/>
                </a:lnTo>
                <a:lnTo>
                  <a:pt x="1301750" y="101600"/>
                </a:lnTo>
                <a:lnTo>
                  <a:pt x="1289050" y="63500"/>
                </a:lnTo>
                <a:lnTo>
                  <a:pt x="1263650" y="63500"/>
                </a:lnTo>
                <a:lnTo>
                  <a:pt x="1238250" y="177800"/>
                </a:lnTo>
                <a:lnTo>
                  <a:pt x="1117600" y="254000"/>
                </a:lnTo>
                <a:lnTo>
                  <a:pt x="730250" y="330200"/>
                </a:lnTo>
                <a:lnTo>
                  <a:pt x="685800" y="412750"/>
                </a:lnTo>
                <a:lnTo>
                  <a:pt x="546100" y="565150"/>
                </a:lnTo>
                <a:lnTo>
                  <a:pt x="184150" y="1047750"/>
                </a:lnTo>
                <a:lnTo>
                  <a:pt x="165100" y="1193800"/>
                </a:lnTo>
                <a:lnTo>
                  <a:pt x="0" y="1466850"/>
                </a:lnTo>
                <a:lnTo>
                  <a:pt x="63500" y="1651000"/>
                </a:lnTo>
                <a:lnTo>
                  <a:pt x="12700" y="1727200"/>
                </a:lnTo>
                <a:lnTo>
                  <a:pt x="107950" y="1771650"/>
                </a:lnTo>
                <a:lnTo>
                  <a:pt x="2895600" y="1746250"/>
                </a:lnTo>
                <a:lnTo>
                  <a:pt x="3949700" y="2520950"/>
                </a:lnTo>
                <a:lnTo>
                  <a:pt x="5116894" y="3312696"/>
                </a:lnTo>
                <a:lnTo>
                  <a:pt x="5302218" y="3376663"/>
                </a:lnTo>
                <a:lnTo>
                  <a:pt x="5262133" y="3742757"/>
                </a:lnTo>
                <a:lnTo>
                  <a:pt x="5541141" y="3945958"/>
                </a:lnTo>
                <a:lnTo>
                  <a:pt x="6019198" y="4059055"/>
                </a:lnTo>
                <a:lnTo>
                  <a:pt x="7410428" y="4454358"/>
                </a:lnTo>
                <a:lnTo>
                  <a:pt x="7401702" y="4224822"/>
                </a:lnTo>
                <a:lnTo>
                  <a:pt x="7558041" y="3759133"/>
                </a:lnTo>
                <a:lnTo>
                  <a:pt x="7433473" y="3613417"/>
                </a:lnTo>
                <a:lnTo>
                  <a:pt x="7319172" y="3371115"/>
                </a:lnTo>
                <a:lnTo>
                  <a:pt x="7280077" y="3121058"/>
                </a:lnTo>
                <a:lnTo>
                  <a:pt x="7140378" y="3017653"/>
                </a:lnTo>
                <a:lnTo>
                  <a:pt x="6986595" y="2742196"/>
                </a:lnTo>
                <a:lnTo>
                  <a:pt x="6544685" y="2314073"/>
                </a:lnTo>
                <a:lnTo>
                  <a:pt x="5895570" y="1741303"/>
                </a:lnTo>
                <a:lnTo>
                  <a:pt x="5289337" y="1433095"/>
                </a:lnTo>
                <a:lnTo>
                  <a:pt x="5133570" y="1379621"/>
                </a:lnTo>
                <a:lnTo>
                  <a:pt x="5041900" y="1187450"/>
                </a:lnTo>
                <a:lnTo>
                  <a:pt x="5067300" y="1041400"/>
                </a:lnTo>
                <a:lnTo>
                  <a:pt x="5041900" y="850900"/>
                </a:lnTo>
                <a:lnTo>
                  <a:pt x="4921250" y="336550"/>
                </a:lnTo>
                <a:lnTo>
                  <a:pt x="4432300" y="114300"/>
                </a:lnTo>
                <a:lnTo>
                  <a:pt x="4051300" y="88900"/>
                </a:lnTo>
                <a:close/>
              </a:path>
            </a:pathLst>
          </a:custGeom>
          <a:ln w="9525"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7">
            <a:extLst>
              <a:ext uri="{FF2B5EF4-FFF2-40B4-BE49-F238E27FC236}">
                <a16:creationId xmlns:a16="http://schemas.microsoft.com/office/drawing/2014/main" id="{D9ABF4E6-E685-47D6-A2C3-3649D4926E1E}"/>
              </a:ext>
            </a:extLst>
          </p:cNvPr>
          <p:cNvSpPr txBox="1"/>
          <p:nvPr/>
        </p:nvSpPr>
        <p:spPr>
          <a:xfrm>
            <a:off x="2141280" y="415586"/>
            <a:ext cx="2859115" cy="402030"/>
          </a:xfrm>
          <a:prstGeom prst="rect">
            <a:avLst/>
          </a:prstGeom>
        </p:spPr>
        <p:txBody>
          <a:bodyPr vert="horz" wrap="square" lIns="0" tIns="20634" rIns="0" bIns="0" rtlCol="0">
            <a:spAutoFit/>
          </a:bodyPr>
          <a:lstStyle/>
          <a:p>
            <a:pPr marL="10860">
              <a:spcBef>
                <a:spcPts val="162"/>
              </a:spcBef>
            </a:pPr>
            <a:r>
              <a:rPr sz="1026" spc="-137" dirty="0">
                <a:solidFill>
                  <a:srgbClr val="7D7D7D"/>
                </a:solidFill>
                <a:latin typeface="Arial Unicode MS"/>
                <a:cs typeface="Arial Unicode MS"/>
              </a:rPr>
              <a:t>삼선중학교</a:t>
            </a:r>
            <a:r>
              <a:rPr sz="1026" spc="47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개축</a:t>
            </a:r>
            <a:r>
              <a:rPr sz="1026" spc="21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사업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141" dirty="0">
                <a:solidFill>
                  <a:srgbClr val="7D7D7D"/>
                </a:solidFill>
                <a:latin typeface="Arial Unicode MS"/>
                <a:cs typeface="Arial Unicode MS"/>
              </a:rPr>
              <a:t>건축</a:t>
            </a:r>
            <a:r>
              <a:rPr sz="1026" spc="26" dirty="0">
                <a:solidFill>
                  <a:srgbClr val="7D7D7D"/>
                </a:solidFill>
                <a:latin typeface="Arial Unicode MS"/>
                <a:cs typeface="Arial Unicode MS"/>
              </a:rPr>
              <a:t> </a:t>
            </a:r>
            <a:r>
              <a:rPr sz="1026" spc="-90" dirty="0">
                <a:solidFill>
                  <a:srgbClr val="7D7D7D"/>
                </a:solidFill>
                <a:latin typeface="Arial Unicode MS"/>
                <a:cs typeface="Arial Unicode MS"/>
              </a:rPr>
              <a:t>기획</a:t>
            </a:r>
            <a:endParaRPr sz="1026" dirty="0">
              <a:latin typeface="Arial Unicode MS"/>
              <a:cs typeface="Arial Unicode MS"/>
            </a:endParaRPr>
          </a:p>
          <a:p>
            <a:pPr marL="10860">
              <a:spcBef>
                <a:spcPts val="103"/>
              </a:spcBef>
            </a:pPr>
            <a:r>
              <a:rPr lang="ko-KR" altLang="en-US" sz="1368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기타</a:t>
            </a:r>
            <a:endParaRPr sz="1368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20" name="object 9">
            <a:extLst>
              <a:ext uri="{FF2B5EF4-FFF2-40B4-BE49-F238E27FC236}">
                <a16:creationId xmlns:a16="http://schemas.microsoft.com/office/drawing/2014/main" id="{7E997F62-747C-4D1F-930F-33D5ABB08808}"/>
              </a:ext>
            </a:extLst>
          </p:cNvPr>
          <p:cNvSpPr txBox="1"/>
          <p:nvPr/>
        </p:nvSpPr>
        <p:spPr>
          <a:xfrm>
            <a:off x="2325408" y="872406"/>
            <a:ext cx="3835665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320040" indent="-285750">
              <a:buFont typeface="Wingdings" panose="05000000000000000000" pitchFamily="2" charset="2"/>
              <a:buChar char="ü"/>
              <a:defRPr sz="1400" b="1" spc="-14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defRPr>
            </a:lvl1pPr>
          </a:lstStyle>
          <a:p>
            <a:r>
              <a:rPr lang="en-US" spc="0" dirty="0"/>
              <a:t>ALT3  </a:t>
            </a:r>
            <a:r>
              <a:rPr lang="ko-KR" altLang="en-US" spc="0" dirty="0"/>
              <a:t>민원 및 공사 중 소음</a:t>
            </a:r>
            <a:r>
              <a:rPr lang="en-US" altLang="ko-KR" spc="0" dirty="0"/>
              <a:t>,</a:t>
            </a:r>
            <a:r>
              <a:rPr lang="ko-KR" altLang="en-US" spc="0" dirty="0"/>
              <a:t>분진 발생 검토</a:t>
            </a:r>
            <a:endParaRPr spc="0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D8A5A19-76BF-48DB-8F77-ED50E1D8DC11}"/>
              </a:ext>
            </a:extLst>
          </p:cNvPr>
          <p:cNvSpPr/>
          <p:nvPr/>
        </p:nvSpPr>
        <p:spPr>
          <a:xfrm>
            <a:off x="2609850" y="1184052"/>
            <a:ext cx="6015990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latinLnBrk="1">
              <a:buFontTx/>
              <a:buChar char="-"/>
              <a:defRPr/>
            </a:pPr>
            <a:r>
              <a:rPr lang="en-US" altLang="ko-KR" sz="1050" dirty="0">
                <a:latin typeface="함초롬바탕"/>
                <a:ea typeface="함초롬바탕"/>
                <a:cs typeface="함초롬바탕"/>
              </a:rPr>
              <a:t>ALT3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은 </a:t>
            </a:r>
            <a:r>
              <a:rPr lang="en-US" altLang="ko-KR" sz="1050" dirty="0">
                <a:latin typeface="함초롬바탕"/>
                <a:ea typeface="함초롬바탕"/>
                <a:cs typeface="함초롬바탕"/>
              </a:rPr>
              <a:t>ALT1,2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와 다르게 기존 대운동장 위치에 교사동이 계획됨</a:t>
            </a:r>
            <a:endParaRPr lang="en-US" altLang="ko-KR" sz="1050" dirty="0">
              <a:latin typeface="함초롬바탕"/>
              <a:ea typeface="함초롬바탕"/>
              <a:cs typeface="함초롬바탕"/>
            </a:endParaRPr>
          </a:p>
          <a:p>
            <a:pPr marL="171450" indent="-171450" latinLnBrk="1">
              <a:buFontTx/>
              <a:buChar char="-"/>
              <a:defRPr/>
            </a:pPr>
            <a:r>
              <a:rPr lang="ko-KR" altLang="en-US" sz="1050" dirty="0" err="1">
                <a:latin typeface="함초롬바탕"/>
                <a:ea typeface="함초롬바탕"/>
                <a:cs typeface="함초롬바탕"/>
              </a:rPr>
              <a:t>석축과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 개축교사동의 </a:t>
            </a:r>
            <a:r>
              <a:rPr lang="ko-KR" altLang="en-US" sz="1050" dirty="0" err="1">
                <a:latin typeface="함초롬바탕"/>
                <a:ea typeface="함초롬바탕"/>
                <a:cs typeface="함초롬바탕"/>
              </a:rPr>
              <a:t>이격거리로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 </a:t>
            </a:r>
            <a:r>
              <a:rPr lang="ko-KR" altLang="en-US" sz="1050" b="1" dirty="0">
                <a:latin typeface="함초롬바탕"/>
                <a:ea typeface="함초롬바탕"/>
                <a:cs typeface="함초롬바탕"/>
              </a:rPr>
              <a:t>정북일조사선엔 영향 없음</a:t>
            </a:r>
            <a:endParaRPr lang="en-US" altLang="ko-KR" sz="1050" b="1" dirty="0">
              <a:latin typeface="함초롬바탕"/>
              <a:ea typeface="함초롬바탕"/>
              <a:cs typeface="함초롬바탕"/>
            </a:endParaRPr>
          </a:p>
          <a:p>
            <a:pPr marL="171450" indent="-171450" latinLnBrk="1">
              <a:buFontTx/>
              <a:buChar char="-"/>
              <a:defRPr/>
            </a:pPr>
            <a:r>
              <a:rPr lang="ko-KR" altLang="en-US" sz="1050" dirty="0" err="1">
                <a:latin typeface="함초롬바탕"/>
                <a:ea typeface="함초롬바탕"/>
                <a:cs typeface="함초롬바탕"/>
              </a:rPr>
              <a:t>개축후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 교실의 방향이 아파트 단지로 향하지 않음</a:t>
            </a:r>
            <a:r>
              <a:rPr lang="en-US" altLang="ko-KR" sz="1050" b="1" dirty="0">
                <a:latin typeface="함초롬바탕"/>
                <a:ea typeface="함초롬바탕"/>
                <a:cs typeface="함초롬바탕"/>
              </a:rPr>
              <a:t>(</a:t>
            </a:r>
            <a:r>
              <a:rPr lang="ko-KR" altLang="en-US" sz="1050" b="1" dirty="0">
                <a:latin typeface="함초롬바탕"/>
                <a:ea typeface="함초롬바탕"/>
                <a:cs typeface="함초롬바탕"/>
              </a:rPr>
              <a:t>프라이버시 보호</a:t>
            </a:r>
            <a:r>
              <a:rPr lang="en-US" altLang="ko-KR" sz="1050" b="1" dirty="0">
                <a:latin typeface="함초롬바탕"/>
                <a:ea typeface="함초롬바탕"/>
                <a:cs typeface="함초롬바탕"/>
              </a:rPr>
              <a:t>)</a:t>
            </a:r>
          </a:p>
          <a:p>
            <a:pPr marL="171450" indent="-171450" latinLnBrk="1">
              <a:buFontTx/>
              <a:buChar char="-"/>
              <a:defRPr/>
            </a:pP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교사동의 개축위치상 소음과 </a:t>
            </a:r>
            <a:r>
              <a:rPr lang="ko-KR" altLang="en-US" sz="1050" dirty="0" err="1">
                <a:latin typeface="함초롬바탕"/>
                <a:ea typeface="함초롬바탕"/>
                <a:cs typeface="함초롬바탕"/>
              </a:rPr>
              <a:t>공사중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 분진의 영향이 있으나</a:t>
            </a:r>
            <a:r>
              <a:rPr lang="en-US" altLang="ko-KR" sz="1050" dirty="0"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대지 단차와 </a:t>
            </a:r>
            <a:r>
              <a:rPr lang="ko-KR" altLang="en-US" sz="1050" dirty="0" err="1">
                <a:latin typeface="함초롬바탕"/>
                <a:ea typeface="함초롬바탕"/>
                <a:cs typeface="함초롬바탕"/>
              </a:rPr>
              <a:t>이격</a:t>
            </a:r>
            <a:r>
              <a:rPr lang="ko-KR" altLang="en-US" sz="1050" dirty="0">
                <a:latin typeface="함초롬바탕"/>
                <a:ea typeface="함초롬바탕"/>
                <a:cs typeface="함초롬바탕"/>
              </a:rPr>
              <a:t> 거리로 인해 아파트 </a:t>
            </a:r>
            <a:r>
              <a:rPr lang="ko-KR" altLang="en-US" sz="1050" b="1" dirty="0" err="1">
                <a:latin typeface="함초롬바탕"/>
                <a:ea typeface="함초롬바탕"/>
                <a:cs typeface="함초롬바탕"/>
              </a:rPr>
              <a:t>공사중</a:t>
            </a:r>
            <a:r>
              <a:rPr lang="ko-KR" altLang="en-US" sz="1050" b="1" dirty="0">
                <a:latin typeface="함초롬바탕"/>
                <a:ea typeface="함초롬바탕"/>
                <a:cs typeface="함초롬바탕"/>
              </a:rPr>
              <a:t> 시야 및 소음</a:t>
            </a:r>
            <a:r>
              <a:rPr lang="en-US" altLang="ko-KR" sz="1050" b="1" dirty="0">
                <a:latin typeface="함초롬바탕"/>
                <a:ea typeface="함초롬바탕"/>
                <a:cs typeface="함초롬바탕"/>
              </a:rPr>
              <a:t>, </a:t>
            </a:r>
            <a:r>
              <a:rPr lang="ko-KR" altLang="en-US" sz="1050" b="1" dirty="0">
                <a:latin typeface="함초롬바탕"/>
                <a:ea typeface="함초롬바탕"/>
                <a:cs typeface="함초롬바탕"/>
              </a:rPr>
              <a:t>분진발생 영향이 적음</a:t>
            </a:r>
          </a:p>
        </p:txBody>
      </p:sp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id="{199FA1CF-B28E-478C-81CF-EA8D295C8C44}"/>
              </a:ext>
            </a:extLst>
          </p:cNvPr>
          <p:cNvCxnSpPr>
            <a:cxnSpLocks/>
            <a:stCxn id="17" idx="28"/>
          </p:cNvCxnSpPr>
          <p:nvPr/>
        </p:nvCxnSpPr>
        <p:spPr>
          <a:xfrm>
            <a:off x="5072025" y="4327752"/>
            <a:ext cx="11018" cy="5719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CE295896-A140-4ACC-99C7-3D335A5BADD4}"/>
              </a:ext>
            </a:extLst>
          </p:cNvPr>
          <p:cNvCxnSpPr>
            <a:cxnSpLocks/>
          </p:cNvCxnSpPr>
          <p:nvPr/>
        </p:nvCxnSpPr>
        <p:spPr>
          <a:xfrm>
            <a:off x="3943572" y="3590871"/>
            <a:ext cx="9370" cy="4863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E8826B9-91F9-44EB-A785-377D5B354793}"/>
              </a:ext>
            </a:extLst>
          </p:cNvPr>
          <p:cNvSpPr/>
          <p:nvPr/>
        </p:nvSpPr>
        <p:spPr>
          <a:xfrm>
            <a:off x="2512119" y="4065221"/>
            <a:ext cx="1502271" cy="253916"/>
          </a:xfrm>
          <a:prstGeom prst="rect">
            <a:avLst/>
          </a:prstGeom>
          <a:ln w="952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ko-KR" altLang="en-US" sz="105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건축가능영역</a:t>
            </a:r>
            <a:r>
              <a:rPr lang="en-US" altLang="ko-KR" sz="105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(3m</a:t>
            </a:r>
            <a:r>
              <a:rPr lang="ko-KR" altLang="en-US" sz="105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105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이격</a:t>
            </a:r>
            <a:r>
              <a:rPr lang="en-US" altLang="ko-KR" sz="105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endParaRPr lang="ko-KR" altLang="en-US" sz="105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8889BBC0-7F0D-4017-86A8-0FB7D4F08D5A}"/>
              </a:ext>
            </a:extLst>
          </p:cNvPr>
          <p:cNvSpPr/>
          <p:nvPr/>
        </p:nvSpPr>
        <p:spPr>
          <a:xfrm>
            <a:off x="3605212" y="4898757"/>
            <a:ext cx="1488421" cy="253916"/>
          </a:xfrm>
          <a:prstGeom prst="rect">
            <a:avLst/>
          </a:prstGeom>
          <a:ln w="952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ko-KR" altLang="en-US" sz="105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정북일조사선 </a:t>
            </a:r>
            <a:r>
              <a:rPr lang="ko-KR" altLang="en-US" sz="105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이격거리</a:t>
            </a:r>
            <a:endParaRPr lang="ko-KR" altLang="en-US" sz="105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F9E42CBB-101C-4FCD-9100-90E65E337B5B}"/>
              </a:ext>
            </a:extLst>
          </p:cNvPr>
          <p:cNvSpPr/>
          <p:nvPr/>
        </p:nvSpPr>
        <p:spPr>
          <a:xfrm>
            <a:off x="6377815" y="4476315"/>
            <a:ext cx="3676280" cy="1300599"/>
          </a:xfrm>
          <a:custGeom>
            <a:avLst/>
            <a:gdLst>
              <a:gd name="connsiteX0" fmla="*/ 0 w 2457450"/>
              <a:gd name="connsiteY0" fmla="*/ 1181100 h 1181100"/>
              <a:gd name="connsiteX1" fmla="*/ 1304925 w 2457450"/>
              <a:gd name="connsiteY1" fmla="*/ 1181100 h 1181100"/>
              <a:gd name="connsiteX2" fmla="*/ 1304925 w 2457450"/>
              <a:gd name="connsiteY2" fmla="*/ 847725 h 1181100"/>
              <a:gd name="connsiteX3" fmla="*/ 1685925 w 2457450"/>
              <a:gd name="connsiteY3" fmla="*/ 419100 h 1181100"/>
              <a:gd name="connsiteX4" fmla="*/ 1685925 w 2457450"/>
              <a:gd name="connsiteY4" fmla="*/ 0 h 1181100"/>
              <a:gd name="connsiteX5" fmla="*/ 2457450 w 2457450"/>
              <a:gd name="connsiteY5" fmla="*/ 0 h 1181100"/>
              <a:gd name="connsiteX0" fmla="*/ 0 w 3455916"/>
              <a:gd name="connsiteY0" fmla="*/ 1184062 h 1184062"/>
              <a:gd name="connsiteX1" fmla="*/ 1304925 w 3455916"/>
              <a:gd name="connsiteY1" fmla="*/ 1184062 h 1184062"/>
              <a:gd name="connsiteX2" fmla="*/ 1304925 w 3455916"/>
              <a:gd name="connsiteY2" fmla="*/ 850687 h 1184062"/>
              <a:gd name="connsiteX3" fmla="*/ 1685925 w 3455916"/>
              <a:gd name="connsiteY3" fmla="*/ 422062 h 1184062"/>
              <a:gd name="connsiteX4" fmla="*/ 1685925 w 3455916"/>
              <a:gd name="connsiteY4" fmla="*/ 2962 h 1184062"/>
              <a:gd name="connsiteX5" fmla="*/ 3455916 w 3455916"/>
              <a:gd name="connsiteY5" fmla="*/ 0 h 1184062"/>
              <a:gd name="connsiteX0" fmla="*/ 0 w 5047840"/>
              <a:gd name="connsiteY0" fmla="*/ 1184062 h 1184062"/>
              <a:gd name="connsiteX1" fmla="*/ 2896849 w 5047840"/>
              <a:gd name="connsiteY1" fmla="*/ 1184062 h 1184062"/>
              <a:gd name="connsiteX2" fmla="*/ 2896849 w 5047840"/>
              <a:gd name="connsiteY2" fmla="*/ 850687 h 1184062"/>
              <a:gd name="connsiteX3" fmla="*/ 3277849 w 5047840"/>
              <a:gd name="connsiteY3" fmla="*/ 422062 h 1184062"/>
              <a:gd name="connsiteX4" fmla="*/ 3277849 w 5047840"/>
              <a:gd name="connsiteY4" fmla="*/ 2962 h 1184062"/>
              <a:gd name="connsiteX5" fmla="*/ 5047840 w 5047840"/>
              <a:gd name="connsiteY5" fmla="*/ 0 h 1184062"/>
              <a:gd name="connsiteX0" fmla="*/ -1 w 2150990"/>
              <a:gd name="connsiteY0" fmla="*/ 1184062 h 1184062"/>
              <a:gd name="connsiteX1" fmla="*/ -1 w 2150990"/>
              <a:gd name="connsiteY1" fmla="*/ 850687 h 1184062"/>
              <a:gd name="connsiteX2" fmla="*/ 380999 w 2150990"/>
              <a:gd name="connsiteY2" fmla="*/ 422062 h 1184062"/>
              <a:gd name="connsiteX3" fmla="*/ 380999 w 2150990"/>
              <a:gd name="connsiteY3" fmla="*/ 2962 h 1184062"/>
              <a:gd name="connsiteX4" fmla="*/ 2150990 w 2150990"/>
              <a:gd name="connsiteY4" fmla="*/ 0 h 1184062"/>
              <a:gd name="connsiteX0" fmla="*/ 0 w 2150991"/>
              <a:gd name="connsiteY0" fmla="*/ 850687 h 850687"/>
              <a:gd name="connsiteX1" fmla="*/ 381000 w 2150991"/>
              <a:gd name="connsiteY1" fmla="*/ 422062 h 850687"/>
              <a:gd name="connsiteX2" fmla="*/ 381000 w 2150991"/>
              <a:gd name="connsiteY2" fmla="*/ 2962 h 850687"/>
              <a:gd name="connsiteX3" fmla="*/ 2150991 w 2150991"/>
              <a:gd name="connsiteY3" fmla="*/ 0 h 850687"/>
              <a:gd name="connsiteX0" fmla="*/ 0 w 2137088"/>
              <a:gd name="connsiteY0" fmla="*/ 1219124 h 1219124"/>
              <a:gd name="connsiteX1" fmla="*/ 367097 w 2137088"/>
              <a:gd name="connsiteY1" fmla="*/ 422062 h 1219124"/>
              <a:gd name="connsiteX2" fmla="*/ 367097 w 2137088"/>
              <a:gd name="connsiteY2" fmla="*/ 2962 h 1219124"/>
              <a:gd name="connsiteX3" fmla="*/ 2137088 w 2137088"/>
              <a:gd name="connsiteY3" fmla="*/ 0 h 1219124"/>
              <a:gd name="connsiteX0" fmla="*/ 4684 w 2141772"/>
              <a:gd name="connsiteY0" fmla="*/ 1219124 h 1219124"/>
              <a:gd name="connsiteX1" fmla="*/ 0 w 2141772"/>
              <a:gd name="connsiteY1" fmla="*/ 1189367 h 1219124"/>
              <a:gd name="connsiteX2" fmla="*/ 371781 w 2141772"/>
              <a:gd name="connsiteY2" fmla="*/ 422062 h 1219124"/>
              <a:gd name="connsiteX3" fmla="*/ 371781 w 2141772"/>
              <a:gd name="connsiteY3" fmla="*/ 2962 h 1219124"/>
              <a:gd name="connsiteX4" fmla="*/ 2141772 w 2141772"/>
              <a:gd name="connsiteY4" fmla="*/ 0 h 1219124"/>
              <a:gd name="connsiteX0" fmla="*/ 25540 w 2141772"/>
              <a:gd name="connsiteY0" fmla="*/ 1907335 h 1907335"/>
              <a:gd name="connsiteX1" fmla="*/ 0 w 2141772"/>
              <a:gd name="connsiteY1" fmla="*/ 1189367 h 1907335"/>
              <a:gd name="connsiteX2" fmla="*/ 371781 w 2141772"/>
              <a:gd name="connsiteY2" fmla="*/ 422062 h 1907335"/>
              <a:gd name="connsiteX3" fmla="*/ 371781 w 2141772"/>
              <a:gd name="connsiteY3" fmla="*/ 2962 h 1907335"/>
              <a:gd name="connsiteX4" fmla="*/ 2141772 w 2141772"/>
              <a:gd name="connsiteY4" fmla="*/ 0 h 1907335"/>
              <a:gd name="connsiteX0" fmla="*/ 11636 w 2141772"/>
              <a:gd name="connsiteY0" fmla="*/ 1879528 h 1879528"/>
              <a:gd name="connsiteX1" fmla="*/ 0 w 2141772"/>
              <a:gd name="connsiteY1" fmla="*/ 1189367 h 1879528"/>
              <a:gd name="connsiteX2" fmla="*/ 371781 w 2141772"/>
              <a:gd name="connsiteY2" fmla="*/ 422062 h 1879528"/>
              <a:gd name="connsiteX3" fmla="*/ 371781 w 2141772"/>
              <a:gd name="connsiteY3" fmla="*/ 2962 h 1879528"/>
              <a:gd name="connsiteX4" fmla="*/ 2141772 w 2141772"/>
              <a:gd name="connsiteY4" fmla="*/ 0 h 1879528"/>
              <a:gd name="connsiteX0" fmla="*/ 18588 w 2148724"/>
              <a:gd name="connsiteY0" fmla="*/ 1879528 h 1898432"/>
              <a:gd name="connsiteX1" fmla="*/ 0 w 2148724"/>
              <a:gd name="connsiteY1" fmla="*/ 1898432 h 1898432"/>
              <a:gd name="connsiteX2" fmla="*/ 6952 w 2148724"/>
              <a:gd name="connsiteY2" fmla="*/ 1189367 h 1898432"/>
              <a:gd name="connsiteX3" fmla="*/ 378733 w 2148724"/>
              <a:gd name="connsiteY3" fmla="*/ 422062 h 1898432"/>
              <a:gd name="connsiteX4" fmla="*/ 378733 w 2148724"/>
              <a:gd name="connsiteY4" fmla="*/ 2962 h 1898432"/>
              <a:gd name="connsiteX5" fmla="*/ 2148724 w 2148724"/>
              <a:gd name="connsiteY5" fmla="*/ 0 h 1898432"/>
              <a:gd name="connsiteX0" fmla="*/ 0 w 4844749"/>
              <a:gd name="connsiteY0" fmla="*/ 1903859 h 1903859"/>
              <a:gd name="connsiteX1" fmla="*/ 2696025 w 4844749"/>
              <a:gd name="connsiteY1" fmla="*/ 1898432 h 1903859"/>
              <a:gd name="connsiteX2" fmla="*/ 2702977 w 4844749"/>
              <a:gd name="connsiteY2" fmla="*/ 1189367 h 1903859"/>
              <a:gd name="connsiteX3" fmla="*/ 3074758 w 4844749"/>
              <a:gd name="connsiteY3" fmla="*/ 422062 h 1903859"/>
              <a:gd name="connsiteX4" fmla="*/ 3074758 w 4844749"/>
              <a:gd name="connsiteY4" fmla="*/ 2962 h 1903859"/>
              <a:gd name="connsiteX5" fmla="*/ 4844749 w 4844749"/>
              <a:gd name="connsiteY5" fmla="*/ 0 h 1903859"/>
              <a:gd name="connsiteX0" fmla="*/ 0 w 5366121"/>
              <a:gd name="connsiteY0" fmla="*/ 1896908 h 1898432"/>
              <a:gd name="connsiteX1" fmla="*/ 3217397 w 5366121"/>
              <a:gd name="connsiteY1" fmla="*/ 1898432 h 1898432"/>
              <a:gd name="connsiteX2" fmla="*/ 3224349 w 5366121"/>
              <a:gd name="connsiteY2" fmla="*/ 1189367 h 1898432"/>
              <a:gd name="connsiteX3" fmla="*/ 3596130 w 5366121"/>
              <a:gd name="connsiteY3" fmla="*/ 422062 h 1898432"/>
              <a:gd name="connsiteX4" fmla="*/ 3596130 w 5366121"/>
              <a:gd name="connsiteY4" fmla="*/ 2962 h 1898432"/>
              <a:gd name="connsiteX5" fmla="*/ 5366121 w 5366121"/>
              <a:gd name="connsiteY5" fmla="*/ 0 h 1898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66121" h="1898432">
                <a:moveTo>
                  <a:pt x="0" y="1896908"/>
                </a:moveTo>
                <a:lnTo>
                  <a:pt x="3217397" y="1898432"/>
                </a:lnTo>
                <a:cubicBezTo>
                  <a:pt x="3219714" y="1662077"/>
                  <a:pt x="3222032" y="1425722"/>
                  <a:pt x="3224349" y="1189367"/>
                </a:cubicBezTo>
                <a:lnTo>
                  <a:pt x="3596130" y="422062"/>
                </a:lnTo>
                <a:lnTo>
                  <a:pt x="3596130" y="2962"/>
                </a:lnTo>
                <a:lnTo>
                  <a:pt x="5366121" y="0"/>
                </a:lnTo>
              </a:path>
            </a:pathLst>
          </a:cu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id="{8E2524C5-1BB4-41E5-A1C7-013A195B2CF6}"/>
              </a:ext>
            </a:extLst>
          </p:cNvPr>
          <p:cNvCxnSpPr>
            <a:cxnSpLocks/>
          </p:cNvCxnSpPr>
          <p:nvPr/>
        </p:nvCxnSpPr>
        <p:spPr>
          <a:xfrm>
            <a:off x="9076828" y="4478345"/>
            <a:ext cx="0" cy="1290631"/>
          </a:xfrm>
          <a:prstGeom prst="straightConnector1">
            <a:avLst/>
          </a:prstGeom>
          <a:ln w="1270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532A248F-A190-4275-8BBB-17227766385C}"/>
              </a:ext>
            </a:extLst>
          </p:cNvPr>
          <p:cNvSpPr/>
          <p:nvPr/>
        </p:nvSpPr>
        <p:spPr>
          <a:xfrm rot="16200000">
            <a:off x="8521452" y="5122832"/>
            <a:ext cx="969917" cy="253916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 algn="ctr">
              <a:spcBef>
                <a:spcPts val="103"/>
              </a:spcBef>
            </a:pPr>
            <a:r>
              <a:rPr lang="ko-KR" altLang="en-US" sz="105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약 </a:t>
            </a:r>
            <a:r>
              <a:rPr lang="en-US" altLang="ko-KR" sz="105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20M</a:t>
            </a:r>
            <a:endParaRPr lang="ko-KR" altLang="en-US" sz="105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BCA662C2-80CB-40AE-82F3-BAF1209F0FA0}"/>
              </a:ext>
            </a:extLst>
          </p:cNvPr>
          <p:cNvSpPr/>
          <p:nvPr/>
        </p:nvSpPr>
        <p:spPr>
          <a:xfrm>
            <a:off x="7681913" y="3140063"/>
            <a:ext cx="1254919" cy="2109787"/>
          </a:xfrm>
          <a:custGeom>
            <a:avLst/>
            <a:gdLst>
              <a:gd name="connsiteX0" fmla="*/ 914400 w 914400"/>
              <a:gd name="connsiteY0" fmla="*/ 2109787 h 2109787"/>
              <a:gd name="connsiteX1" fmla="*/ 804862 w 914400"/>
              <a:gd name="connsiteY1" fmla="*/ 2109787 h 2109787"/>
              <a:gd name="connsiteX2" fmla="*/ 804862 w 914400"/>
              <a:gd name="connsiteY2" fmla="*/ 1181100 h 2109787"/>
              <a:gd name="connsiteX3" fmla="*/ 671512 w 914400"/>
              <a:gd name="connsiteY3" fmla="*/ 1181100 h 2109787"/>
              <a:gd name="connsiteX4" fmla="*/ 0 w 914400"/>
              <a:gd name="connsiteY4" fmla="*/ 0 h 2109787"/>
              <a:gd name="connsiteX0" fmla="*/ 2038350 w 2038350"/>
              <a:gd name="connsiteY0" fmla="*/ 2109787 h 2109787"/>
              <a:gd name="connsiteX1" fmla="*/ 804862 w 2038350"/>
              <a:gd name="connsiteY1" fmla="*/ 2109787 h 2109787"/>
              <a:gd name="connsiteX2" fmla="*/ 804862 w 2038350"/>
              <a:gd name="connsiteY2" fmla="*/ 1181100 h 2109787"/>
              <a:gd name="connsiteX3" fmla="*/ 671512 w 2038350"/>
              <a:gd name="connsiteY3" fmla="*/ 1181100 h 2109787"/>
              <a:gd name="connsiteX4" fmla="*/ 0 w 2038350"/>
              <a:gd name="connsiteY4" fmla="*/ 0 h 2109787"/>
              <a:gd name="connsiteX0" fmla="*/ 1254919 w 1254919"/>
              <a:gd name="connsiteY0" fmla="*/ 2109787 h 2109787"/>
              <a:gd name="connsiteX1" fmla="*/ 804862 w 1254919"/>
              <a:gd name="connsiteY1" fmla="*/ 2109787 h 2109787"/>
              <a:gd name="connsiteX2" fmla="*/ 804862 w 1254919"/>
              <a:gd name="connsiteY2" fmla="*/ 1181100 h 2109787"/>
              <a:gd name="connsiteX3" fmla="*/ 671512 w 1254919"/>
              <a:gd name="connsiteY3" fmla="*/ 1181100 h 2109787"/>
              <a:gd name="connsiteX4" fmla="*/ 0 w 1254919"/>
              <a:gd name="connsiteY4" fmla="*/ 0 h 2109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4919" h="2109787">
                <a:moveTo>
                  <a:pt x="1254919" y="2109787"/>
                </a:moveTo>
                <a:lnTo>
                  <a:pt x="804862" y="2109787"/>
                </a:lnTo>
                <a:lnTo>
                  <a:pt x="804862" y="1181100"/>
                </a:lnTo>
                <a:lnTo>
                  <a:pt x="671512" y="1181100"/>
                </a:lnTo>
                <a:lnTo>
                  <a:pt x="0" y="0"/>
                </a:lnTo>
              </a:path>
            </a:pathLst>
          </a:custGeom>
          <a:noFill/>
          <a:ln>
            <a:solidFill>
              <a:schemeClr val="accent2"/>
            </a:solidFill>
            <a:tailEnd type="arrow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0" name="직선 화살표 연결선 59">
            <a:extLst>
              <a:ext uri="{FF2B5EF4-FFF2-40B4-BE49-F238E27FC236}">
                <a16:creationId xmlns:a16="http://schemas.microsoft.com/office/drawing/2014/main" id="{10CD1816-CB5D-4837-88E6-F6EF72C4976C}"/>
              </a:ext>
            </a:extLst>
          </p:cNvPr>
          <p:cNvCxnSpPr>
            <a:cxnSpLocks/>
          </p:cNvCxnSpPr>
          <p:nvPr/>
        </p:nvCxnSpPr>
        <p:spPr>
          <a:xfrm>
            <a:off x="7768745" y="5406733"/>
            <a:ext cx="827569" cy="0"/>
          </a:xfrm>
          <a:prstGeom prst="straightConnector1">
            <a:avLst/>
          </a:prstGeom>
          <a:ln w="12700">
            <a:solidFill>
              <a:srgbClr val="0070C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94633A07-5758-493A-9F6F-294BEFE6C97B}"/>
              </a:ext>
            </a:extLst>
          </p:cNvPr>
          <p:cNvSpPr/>
          <p:nvPr/>
        </p:nvSpPr>
        <p:spPr>
          <a:xfrm rot="3568720">
            <a:off x="7729123" y="3559563"/>
            <a:ext cx="621837" cy="184666"/>
          </a:xfrm>
          <a:prstGeom prst="rect">
            <a:avLst/>
          </a:prstGeom>
          <a:ln w="9525">
            <a:noFill/>
          </a:ln>
        </p:spPr>
        <p:txBody>
          <a:bodyPr wrap="non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ko-KR" altLang="en-US" sz="6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정북일조사선</a:t>
            </a: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3464C005-52C6-4B51-8D74-D21ECE73AA6F}"/>
              </a:ext>
            </a:extLst>
          </p:cNvPr>
          <p:cNvSpPr/>
          <p:nvPr/>
        </p:nvSpPr>
        <p:spPr>
          <a:xfrm>
            <a:off x="7858064" y="5193838"/>
            <a:ext cx="704925" cy="230832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en-US" altLang="ko-KR" sz="9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10M </a:t>
            </a:r>
            <a:r>
              <a:rPr lang="ko-KR" altLang="en-US" sz="90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이격</a:t>
            </a:r>
            <a:endParaRPr lang="ko-KR" altLang="en-US" sz="900" b="1" spc="-21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cxnSp>
        <p:nvCxnSpPr>
          <p:cNvPr id="67" name="직선 연결선 66">
            <a:extLst>
              <a:ext uri="{FF2B5EF4-FFF2-40B4-BE49-F238E27FC236}">
                <a16:creationId xmlns:a16="http://schemas.microsoft.com/office/drawing/2014/main" id="{138D93A7-8478-4309-BCBC-734E5EBC136C}"/>
              </a:ext>
            </a:extLst>
          </p:cNvPr>
          <p:cNvCxnSpPr>
            <a:cxnSpLocks/>
          </p:cNvCxnSpPr>
          <p:nvPr/>
        </p:nvCxnSpPr>
        <p:spPr>
          <a:xfrm flipV="1">
            <a:off x="8586788" y="3668030"/>
            <a:ext cx="0" cy="1619250"/>
          </a:xfrm>
          <a:prstGeom prst="line">
            <a:avLst/>
          </a:prstGeom>
          <a:ln w="952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256970FD-ABA3-43F3-8C3A-BCEC858EFCDF}"/>
              </a:ext>
            </a:extLst>
          </p:cNvPr>
          <p:cNvSpPr/>
          <p:nvPr/>
        </p:nvSpPr>
        <p:spPr>
          <a:xfrm>
            <a:off x="6560922" y="4108150"/>
            <a:ext cx="1432124" cy="382156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 algn="ctr">
              <a:spcBef>
                <a:spcPts val="103"/>
              </a:spcBef>
            </a:pPr>
            <a:r>
              <a:rPr lang="ko-KR" altLang="en-US" sz="90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교사동</a:t>
            </a:r>
            <a:endParaRPr lang="en-US" altLang="ko-KR" sz="900" b="1" spc="-21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0860" algn="ctr">
              <a:spcBef>
                <a:spcPts val="103"/>
              </a:spcBef>
            </a:pPr>
            <a:r>
              <a:rPr lang="en-US" altLang="ko-KR" sz="9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(5</a:t>
            </a:r>
            <a:r>
              <a:rPr lang="ko-KR" altLang="en-US" sz="90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개층</a:t>
            </a:r>
            <a:r>
              <a:rPr lang="en-US" altLang="ko-KR" sz="9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/</a:t>
            </a:r>
            <a:r>
              <a:rPr lang="ko-KR" altLang="en-US" sz="9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약 </a:t>
            </a:r>
            <a:r>
              <a:rPr lang="en-US" altLang="ko-KR" sz="9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17.5-20M)</a:t>
            </a:r>
            <a:endParaRPr lang="ko-KR" altLang="en-US" sz="900" b="1" spc="-21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8F128143-3EDF-474D-9350-0BEFECF423E0}"/>
              </a:ext>
            </a:extLst>
          </p:cNvPr>
          <p:cNvSpPr/>
          <p:nvPr/>
        </p:nvSpPr>
        <p:spPr>
          <a:xfrm rot="16200000">
            <a:off x="8763450" y="5053364"/>
            <a:ext cx="869698" cy="253916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ko-KR" altLang="en-US" sz="105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단높이</a:t>
            </a:r>
            <a:r>
              <a:rPr lang="ko-KR" altLang="en-US" sz="105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차이</a:t>
            </a:r>
            <a:endParaRPr lang="ko-KR" altLang="en-US" sz="105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65D4E4E0-D20A-4A58-A7FB-91213513D316}"/>
              </a:ext>
            </a:extLst>
          </p:cNvPr>
          <p:cNvSpPr/>
          <p:nvPr/>
        </p:nvSpPr>
        <p:spPr>
          <a:xfrm>
            <a:off x="6218159" y="6262569"/>
            <a:ext cx="2632837" cy="200055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en-US" altLang="ko-KR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*</a:t>
            </a:r>
            <a:r>
              <a:rPr lang="ko-KR" altLang="en-US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정북일조 기준 </a:t>
            </a:r>
            <a:r>
              <a:rPr lang="en-US" altLang="ko-KR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 10m</a:t>
            </a:r>
            <a:r>
              <a:rPr lang="ko-KR" altLang="en-US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까지 </a:t>
            </a:r>
            <a:r>
              <a:rPr lang="en-US" altLang="ko-KR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1.5m  </a:t>
            </a:r>
            <a:r>
              <a:rPr lang="ko-KR" altLang="en-US" sz="70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이격</a:t>
            </a:r>
            <a:r>
              <a:rPr lang="en-US" altLang="ko-KR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</a:t>
            </a:r>
            <a:r>
              <a:rPr lang="ko-KR" altLang="en-US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en-US" altLang="ko-KR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10m </a:t>
            </a:r>
            <a:r>
              <a:rPr lang="ko-KR" altLang="en-US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초과는 높이의 </a:t>
            </a:r>
            <a:r>
              <a:rPr lang="en-US" altLang="ko-KR" sz="7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½ </a:t>
            </a:r>
            <a:r>
              <a:rPr lang="ko-KR" altLang="en-US" sz="70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이격</a:t>
            </a:r>
            <a:endParaRPr lang="en-US" altLang="ko-KR" sz="700" b="1" spc="-21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6F21671F-9D0C-4A41-8962-260B0E5EC434}"/>
              </a:ext>
            </a:extLst>
          </p:cNvPr>
          <p:cNvGrpSpPr/>
          <p:nvPr/>
        </p:nvGrpSpPr>
        <p:grpSpPr>
          <a:xfrm rot="20498028">
            <a:off x="4289678" y="3239345"/>
            <a:ext cx="662368" cy="641796"/>
            <a:chOff x="2766520" y="3245658"/>
            <a:chExt cx="662368" cy="641796"/>
          </a:xfrm>
        </p:grpSpPr>
        <p:sp>
          <p:nvSpPr>
            <p:cNvPr id="87" name="원호 86">
              <a:extLst>
                <a:ext uri="{FF2B5EF4-FFF2-40B4-BE49-F238E27FC236}">
                  <a16:creationId xmlns:a16="http://schemas.microsoft.com/office/drawing/2014/main" id="{5136D999-F156-4E92-B0BD-8451EC7855EC}"/>
                </a:ext>
              </a:extLst>
            </p:cNvPr>
            <p:cNvSpPr/>
            <p:nvPr/>
          </p:nvSpPr>
          <p:spPr>
            <a:xfrm rot="16657656">
              <a:off x="2831988" y="3290554"/>
              <a:ext cx="596900" cy="596900"/>
            </a:xfrm>
            <a:prstGeom prst="arc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89" name="직선 연결선 88">
              <a:extLst>
                <a:ext uri="{FF2B5EF4-FFF2-40B4-BE49-F238E27FC236}">
                  <a16:creationId xmlns:a16="http://schemas.microsoft.com/office/drawing/2014/main" id="{F2533AFA-5D2A-4A3F-B056-05970E883B2F}"/>
                </a:ext>
              </a:extLst>
            </p:cNvPr>
            <p:cNvCxnSpPr>
              <a:cxnSpLocks/>
            </p:cNvCxnSpPr>
            <p:nvPr/>
          </p:nvCxnSpPr>
          <p:spPr>
            <a:xfrm rot="1101972" flipV="1">
              <a:off x="2766520" y="3529950"/>
              <a:ext cx="360609" cy="69934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직선 연결선 91">
              <a:extLst>
                <a:ext uri="{FF2B5EF4-FFF2-40B4-BE49-F238E27FC236}">
                  <a16:creationId xmlns:a16="http://schemas.microsoft.com/office/drawing/2014/main" id="{348EFF45-CB4F-4670-B6C3-5AC2D126F278}"/>
                </a:ext>
              </a:extLst>
            </p:cNvPr>
            <p:cNvCxnSpPr>
              <a:cxnSpLocks/>
              <a:stCxn id="87" idx="1"/>
            </p:cNvCxnSpPr>
            <p:nvPr/>
          </p:nvCxnSpPr>
          <p:spPr>
            <a:xfrm rot="506279" flipH="1" flipV="1">
              <a:off x="3151392" y="3245658"/>
              <a:ext cx="4374" cy="344892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0F5F27F9-7EF4-4CFC-A2F1-F42D7C7C7D1D}"/>
              </a:ext>
            </a:extLst>
          </p:cNvPr>
          <p:cNvGrpSpPr/>
          <p:nvPr/>
        </p:nvGrpSpPr>
        <p:grpSpPr>
          <a:xfrm rot="9599578">
            <a:off x="4867421" y="3573675"/>
            <a:ext cx="224062" cy="233969"/>
            <a:chOff x="2814267" y="3245658"/>
            <a:chExt cx="614621" cy="641796"/>
          </a:xfrm>
        </p:grpSpPr>
        <p:sp>
          <p:nvSpPr>
            <p:cNvPr id="104" name="원호 103">
              <a:extLst>
                <a:ext uri="{FF2B5EF4-FFF2-40B4-BE49-F238E27FC236}">
                  <a16:creationId xmlns:a16="http://schemas.microsoft.com/office/drawing/2014/main" id="{EB9FA27C-A5E3-4C49-80F8-4742AD772E1C}"/>
                </a:ext>
              </a:extLst>
            </p:cNvPr>
            <p:cNvSpPr/>
            <p:nvPr/>
          </p:nvSpPr>
          <p:spPr>
            <a:xfrm rot="16657656">
              <a:off x="2831988" y="3290554"/>
              <a:ext cx="596900" cy="596900"/>
            </a:xfrm>
            <a:prstGeom prst="arc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05" name="직선 연결선 104">
              <a:extLst>
                <a:ext uri="{FF2B5EF4-FFF2-40B4-BE49-F238E27FC236}">
                  <a16:creationId xmlns:a16="http://schemas.microsoft.com/office/drawing/2014/main" id="{32C691F5-9DE8-474B-997A-40C7C16A4071}"/>
                </a:ext>
              </a:extLst>
            </p:cNvPr>
            <p:cNvCxnSpPr>
              <a:cxnSpLocks/>
            </p:cNvCxnSpPr>
            <p:nvPr/>
          </p:nvCxnSpPr>
          <p:spPr>
            <a:xfrm rot="12000422" flipH="1">
              <a:off x="2814267" y="3533033"/>
              <a:ext cx="312512" cy="67894"/>
            </a:xfrm>
            <a:prstGeom prst="line">
              <a:avLst/>
            </a:prstGeom>
            <a:ln w="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직선 연결선 105">
              <a:extLst>
                <a:ext uri="{FF2B5EF4-FFF2-40B4-BE49-F238E27FC236}">
                  <a16:creationId xmlns:a16="http://schemas.microsoft.com/office/drawing/2014/main" id="{5F0A403F-5531-4956-B21A-6ADA83198CB8}"/>
                </a:ext>
              </a:extLst>
            </p:cNvPr>
            <p:cNvCxnSpPr>
              <a:cxnSpLocks/>
              <a:stCxn id="104" idx="1"/>
            </p:cNvCxnSpPr>
            <p:nvPr/>
          </p:nvCxnSpPr>
          <p:spPr>
            <a:xfrm rot="506279" flipH="1" flipV="1">
              <a:off x="3151392" y="3245658"/>
              <a:ext cx="4374" cy="344892"/>
            </a:xfrm>
            <a:prstGeom prst="line">
              <a:avLst/>
            </a:prstGeom>
            <a:ln w="31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6C924568-2DD3-4B1A-9F75-B4F44B5199EB}"/>
              </a:ext>
            </a:extLst>
          </p:cNvPr>
          <p:cNvGrpSpPr/>
          <p:nvPr/>
        </p:nvGrpSpPr>
        <p:grpSpPr>
          <a:xfrm rot="9599578">
            <a:off x="5304364" y="3906764"/>
            <a:ext cx="224062" cy="233969"/>
            <a:chOff x="2814267" y="3245658"/>
            <a:chExt cx="614621" cy="641796"/>
          </a:xfrm>
        </p:grpSpPr>
        <p:sp>
          <p:nvSpPr>
            <p:cNvPr id="115" name="원호 114">
              <a:extLst>
                <a:ext uri="{FF2B5EF4-FFF2-40B4-BE49-F238E27FC236}">
                  <a16:creationId xmlns:a16="http://schemas.microsoft.com/office/drawing/2014/main" id="{83AC8731-8170-4A67-B352-CFFB7F406AE9}"/>
                </a:ext>
              </a:extLst>
            </p:cNvPr>
            <p:cNvSpPr/>
            <p:nvPr/>
          </p:nvSpPr>
          <p:spPr>
            <a:xfrm rot="16657656">
              <a:off x="2831988" y="3290554"/>
              <a:ext cx="596900" cy="596900"/>
            </a:xfrm>
            <a:prstGeom prst="arc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16" name="직선 연결선 115">
              <a:extLst>
                <a:ext uri="{FF2B5EF4-FFF2-40B4-BE49-F238E27FC236}">
                  <a16:creationId xmlns:a16="http://schemas.microsoft.com/office/drawing/2014/main" id="{96953D0F-AA06-4F67-999A-EAD8790F352A}"/>
                </a:ext>
              </a:extLst>
            </p:cNvPr>
            <p:cNvCxnSpPr>
              <a:cxnSpLocks/>
            </p:cNvCxnSpPr>
            <p:nvPr/>
          </p:nvCxnSpPr>
          <p:spPr>
            <a:xfrm rot="12000422" flipH="1">
              <a:off x="2814267" y="3533033"/>
              <a:ext cx="312512" cy="67894"/>
            </a:xfrm>
            <a:prstGeom prst="line">
              <a:avLst/>
            </a:prstGeom>
            <a:ln w="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직선 연결선 116">
              <a:extLst>
                <a:ext uri="{FF2B5EF4-FFF2-40B4-BE49-F238E27FC236}">
                  <a16:creationId xmlns:a16="http://schemas.microsoft.com/office/drawing/2014/main" id="{052EAE97-2FA2-4FAB-AF62-65E028AD2011}"/>
                </a:ext>
              </a:extLst>
            </p:cNvPr>
            <p:cNvCxnSpPr>
              <a:cxnSpLocks/>
              <a:stCxn id="115" idx="1"/>
            </p:cNvCxnSpPr>
            <p:nvPr/>
          </p:nvCxnSpPr>
          <p:spPr>
            <a:xfrm rot="506279" flipH="1" flipV="1">
              <a:off x="3151392" y="3245658"/>
              <a:ext cx="4374" cy="344892"/>
            </a:xfrm>
            <a:prstGeom prst="line">
              <a:avLst/>
            </a:prstGeom>
            <a:ln w="31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8" name="그룹 117">
            <a:extLst>
              <a:ext uri="{FF2B5EF4-FFF2-40B4-BE49-F238E27FC236}">
                <a16:creationId xmlns:a16="http://schemas.microsoft.com/office/drawing/2014/main" id="{B4E229B0-0EB8-4033-8A1F-1BB8C7BEA810}"/>
              </a:ext>
            </a:extLst>
          </p:cNvPr>
          <p:cNvGrpSpPr/>
          <p:nvPr/>
        </p:nvGrpSpPr>
        <p:grpSpPr>
          <a:xfrm rot="20858479">
            <a:off x="5033828" y="3709663"/>
            <a:ext cx="224062" cy="233969"/>
            <a:chOff x="2814267" y="3245658"/>
            <a:chExt cx="614621" cy="641796"/>
          </a:xfrm>
        </p:grpSpPr>
        <p:sp>
          <p:nvSpPr>
            <p:cNvPr id="119" name="원호 118">
              <a:extLst>
                <a:ext uri="{FF2B5EF4-FFF2-40B4-BE49-F238E27FC236}">
                  <a16:creationId xmlns:a16="http://schemas.microsoft.com/office/drawing/2014/main" id="{2FA5081D-81F3-40CF-810F-ECA0518DDBE5}"/>
                </a:ext>
              </a:extLst>
            </p:cNvPr>
            <p:cNvSpPr/>
            <p:nvPr/>
          </p:nvSpPr>
          <p:spPr>
            <a:xfrm rot="16657656">
              <a:off x="2831988" y="3290554"/>
              <a:ext cx="596900" cy="596900"/>
            </a:xfrm>
            <a:prstGeom prst="arc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20" name="직선 연결선 119">
              <a:extLst>
                <a:ext uri="{FF2B5EF4-FFF2-40B4-BE49-F238E27FC236}">
                  <a16:creationId xmlns:a16="http://schemas.microsoft.com/office/drawing/2014/main" id="{B300545B-D7E2-4235-BD84-14761181AA29}"/>
                </a:ext>
              </a:extLst>
            </p:cNvPr>
            <p:cNvCxnSpPr>
              <a:cxnSpLocks/>
            </p:cNvCxnSpPr>
            <p:nvPr/>
          </p:nvCxnSpPr>
          <p:spPr>
            <a:xfrm rot="12000422" flipH="1">
              <a:off x="2814267" y="3533033"/>
              <a:ext cx="312512" cy="67894"/>
            </a:xfrm>
            <a:prstGeom prst="line">
              <a:avLst/>
            </a:prstGeom>
            <a:ln w="0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직선 연결선 120">
              <a:extLst>
                <a:ext uri="{FF2B5EF4-FFF2-40B4-BE49-F238E27FC236}">
                  <a16:creationId xmlns:a16="http://schemas.microsoft.com/office/drawing/2014/main" id="{0C357CBC-6245-4990-84D9-EAE2F5B176B0}"/>
                </a:ext>
              </a:extLst>
            </p:cNvPr>
            <p:cNvCxnSpPr>
              <a:cxnSpLocks/>
              <a:stCxn id="119" idx="1"/>
            </p:cNvCxnSpPr>
            <p:nvPr/>
          </p:nvCxnSpPr>
          <p:spPr>
            <a:xfrm rot="506279" flipH="1" flipV="1">
              <a:off x="3151392" y="3245658"/>
              <a:ext cx="4374" cy="344892"/>
            </a:xfrm>
            <a:prstGeom prst="line">
              <a:avLst/>
            </a:prstGeom>
            <a:ln w="3175"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9" name="그래픽 128" descr="메가폰">
            <a:extLst>
              <a:ext uri="{FF2B5EF4-FFF2-40B4-BE49-F238E27FC236}">
                <a16:creationId xmlns:a16="http://schemas.microsoft.com/office/drawing/2014/main" id="{9F0ED69B-4E43-4679-BD73-DE18F2B15D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562282">
            <a:off x="7791759" y="4582120"/>
            <a:ext cx="195627" cy="195627"/>
          </a:xfrm>
          <a:prstGeom prst="rect">
            <a:avLst/>
          </a:prstGeom>
        </p:spPr>
      </p:pic>
      <p:sp>
        <p:nvSpPr>
          <p:cNvPr id="124" name="직사각형 123">
            <a:extLst>
              <a:ext uri="{FF2B5EF4-FFF2-40B4-BE49-F238E27FC236}">
                <a16:creationId xmlns:a16="http://schemas.microsoft.com/office/drawing/2014/main" id="{B769579D-DEF0-467C-A0DF-729FE5363939}"/>
              </a:ext>
            </a:extLst>
          </p:cNvPr>
          <p:cNvSpPr/>
          <p:nvPr/>
        </p:nvSpPr>
        <p:spPr>
          <a:xfrm>
            <a:off x="7908474" y="4686502"/>
            <a:ext cx="889202" cy="184666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ko-KR" altLang="en-US" sz="6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공사소음 영향권</a:t>
            </a:r>
            <a:endParaRPr lang="en-US" altLang="ko-KR" sz="600" b="1" spc="-21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80D273B-3503-44B3-94A0-3FB4B3BE36E4}"/>
              </a:ext>
            </a:extLst>
          </p:cNvPr>
          <p:cNvGrpSpPr/>
          <p:nvPr/>
        </p:nvGrpSpPr>
        <p:grpSpPr>
          <a:xfrm>
            <a:off x="6869758" y="4476315"/>
            <a:ext cx="898986" cy="1300599"/>
            <a:chOff x="5345758" y="4806995"/>
            <a:chExt cx="898986" cy="969918"/>
          </a:xfrm>
        </p:grpSpPr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C0ED549E-397D-48EC-8859-2C64E66AB914}"/>
                </a:ext>
              </a:extLst>
            </p:cNvPr>
            <p:cNvSpPr/>
            <p:nvPr/>
          </p:nvSpPr>
          <p:spPr>
            <a:xfrm>
              <a:off x="5345758" y="4806995"/>
              <a:ext cx="898986" cy="96991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50000"/>
              </a:schemeClr>
            </a:solidFill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053C7664-DED8-49B8-8EEE-D671FD81BC12}"/>
                </a:ext>
              </a:extLst>
            </p:cNvPr>
            <p:cNvSpPr/>
            <p:nvPr/>
          </p:nvSpPr>
          <p:spPr>
            <a:xfrm>
              <a:off x="5345758" y="5580874"/>
              <a:ext cx="898986" cy="194166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AFEEA8E7-FA5F-4440-B7A3-DA59E8A42825}"/>
                </a:ext>
              </a:extLst>
            </p:cNvPr>
            <p:cNvSpPr/>
            <p:nvPr/>
          </p:nvSpPr>
          <p:spPr>
            <a:xfrm>
              <a:off x="5345758" y="5386544"/>
              <a:ext cx="898986" cy="194166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7A6A29D7-CBA0-46FD-BBED-D49DAD0FDB0C}"/>
                </a:ext>
              </a:extLst>
            </p:cNvPr>
            <p:cNvSpPr/>
            <p:nvPr/>
          </p:nvSpPr>
          <p:spPr>
            <a:xfrm>
              <a:off x="5345758" y="5192326"/>
              <a:ext cx="898986" cy="194166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1E1CBAE5-D4C9-48FF-8960-6FF6FFE41229}"/>
                </a:ext>
              </a:extLst>
            </p:cNvPr>
            <p:cNvSpPr/>
            <p:nvPr/>
          </p:nvSpPr>
          <p:spPr>
            <a:xfrm>
              <a:off x="5345758" y="4999660"/>
              <a:ext cx="898986" cy="194166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5" name="직사각형 144">
            <a:extLst>
              <a:ext uri="{FF2B5EF4-FFF2-40B4-BE49-F238E27FC236}">
                <a16:creationId xmlns:a16="http://schemas.microsoft.com/office/drawing/2014/main" id="{7EEA8463-E1BD-48EB-8997-AC3FE7F6B798}"/>
              </a:ext>
            </a:extLst>
          </p:cNvPr>
          <p:cNvSpPr/>
          <p:nvPr/>
        </p:nvSpPr>
        <p:spPr>
          <a:xfrm>
            <a:off x="7023950" y="3886099"/>
            <a:ext cx="1021257" cy="184666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ko-KR" altLang="en-US" sz="6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공사시야 영향권</a:t>
            </a:r>
            <a:r>
              <a:rPr lang="en-US" altLang="ko-KR" sz="6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 </a:t>
            </a:r>
            <a:r>
              <a:rPr lang="ko-KR" altLang="en-US" sz="6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없음</a:t>
            </a:r>
            <a:endParaRPr lang="en-US" altLang="ko-KR" sz="600" b="1" spc="-21" dirty="0">
              <a:solidFill>
                <a:srgbClr val="464646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pic>
        <p:nvPicPr>
          <p:cNvPr id="149" name="object 9">
            <a:extLst>
              <a:ext uri="{FF2B5EF4-FFF2-40B4-BE49-F238E27FC236}">
                <a16:creationId xmlns:a16="http://schemas.microsoft.com/office/drawing/2014/main" id="{98A53F78-DF43-42F9-9C64-50740D59FFB1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708452">
            <a:off x="8088153" y="2198367"/>
            <a:ext cx="745769" cy="431653"/>
          </a:xfrm>
          <a:prstGeom prst="rect">
            <a:avLst/>
          </a:prstGeom>
        </p:spPr>
      </p:pic>
      <p:sp>
        <p:nvSpPr>
          <p:cNvPr id="79" name="직사각형 78">
            <a:extLst>
              <a:ext uri="{FF2B5EF4-FFF2-40B4-BE49-F238E27FC236}">
                <a16:creationId xmlns:a16="http://schemas.microsoft.com/office/drawing/2014/main" id="{725A3733-7A99-44EC-9B52-21AF87B8869A}"/>
              </a:ext>
            </a:extLst>
          </p:cNvPr>
          <p:cNvSpPr/>
          <p:nvPr/>
        </p:nvSpPr>
        <p:spPr>
          <a:xfrm>
            <a:off x="6864949" y="5770983"/>
            <a:ext cx="898986" cy="11805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DA90C8FF-E428-4D63-A766-00D730959422}"/>
              </a:ext>
            </a:extLst>
          </p:cNvPr>
          <p:cNvSpPr/>
          <p:nvPr/>
        </p:nvSpPr>
        <p:spPr>
          <a:xfrm>
            <a:off x="7799427" y="5949261"/>
            <a:ext cx="2218190" cy="215444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>
              <a:spcBef>
                <a:spcPts val="103"/>
              </a:spcBef>
            </a:pPr>
            <a:r>
              <a:rPr lang="ko-KR" altLang="en-US" sz="8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대략 </a:t>
            </a:r>
            <a:r>
              <a:rPr lang="en-US" altLang="ko-KR" sz="8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1M</a:t>
            </a:r>
            <a:r>
              <a:rPr lang="ko-KR" altLang="en-US" sz="8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기초 </a:t>
            </a:r>
            <a:r>
              <a:rPr lang="ko-KR" altLang="en-US" sz="800" b="1" spc="-21" dirty="0" err="1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타설을</a:t>
            </a:r>
            <a:r>
              <a:rPr lang="ko-KR" altLang="en-US" sz="8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위한 굴착공사</a:t>
            </a:r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046F5F85-5756-4596-BD3A-DCAFDD580134}"/>
              </a:ext>
            </a:extLst>
          </p:cNvPr>
          <p:cNvSpPr/>
          <p:nvPr/>
        </p:nvSpPr>
        <p:spPr>
          <a:xfrm>
            <a:off x="7319963" y="5891213"/>
            <a:ext cx="519112" cy="171450"/>
          </a:xfrm>
          <a:custGeom>
            <a:avLst/>
            <a:gdLst>
              <a:gd name="connsiteX0" fmla="*/ 0 w 519112"/>
              <a:gd name="connsiteY0" fmla="*/ 0 h 171450"/>
              <a:gd name="connsiteX1" fmla="*/ 0 w 519112"/>
              <a:gd name="connsiteY1" fmla="*/ 0 h 171450"/>
              <a:gd name="connsiteX2" fmla="*/ 147637 w 519112"/>
              <a:gd name="connsiteY2" fmla="*/ 171450 h 171450"/>
              <a:gd name="connsiteX3" fmla="*/ 519112 w 519112"/>
              <a:gd name="connsiteY3" fmla="*/ 171450 h 17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9112" h="171450">
                <a:moveTo>
                  <a:pt x="0" y="0"/>
                </a:moveTo>
                <a:lnTo>
                  <a:pt x="0" y="0"/>
                </a:lnTo>
                <a:lnTo>
                  <a:pt x="147637" y="171450"/>
                </a:lnTo>
                <a:lnTo>
                  <a:pt x="519112" y="171450"/>
                </a:lnTo>
              </a:path>
            </a:pathLst>
          </a:custGeom>
          <a:noFill/>
          <a:ln>
            <a:prstDash val="sysDash"/>
            <a:tailEnd type="arrow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04DD8775-6A30-41B0-8882-FCE30D2C349C}"/>
              </a:ext>
            </a:extLst>
          </p:cNvPr>
          <p:cNvSpPr/>
          <p:nvPr/>
        </p:nvSpPr>
        <p:spPr>
          <a:xfrm>
            <a:off x="5322243" y="5567564"/>
            <a:ext cx="1254620" cy="215444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marL="10860" algn="ctr">
              <a:spcBef>
                <a:spcPts val="103"/>
              </a:spcBef>
            </a:pPr>
            <a:r>
              <a:rPr lang="ko-KR" altLang="en-US" sz="8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현재 운동장 지면높이</a:t>
            </a:r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79DE9511-EFF7-4EFB-AA83-0468EFA86B79}"/>
              </a:ext>
            </a:extLst>
          </p:cNvPr>
          <p:cNvSpPr/>
          <p:nvPr/>
        </p:nvSpPr>
        <p:spPr>
          <a:xfrm rot="10800000">
            <a:off x="6480251" y="5673948"/>
            <a:ext cx="94171" cy="81182"/>
          </a:xfrm>
          <a:prstGeom prst="triangle">
            <a:avLst/>
          </a:prstGeom>
          <a:solidFill>
            <a:srgbClr val="C0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4C2A366-4636-417C-8768-A9C46BB00055}"/>
              </a:ext>
            </a:extLst>
          </p:cNvPr>
          <p:cNvGrpSpPr/>
          <p:nvPr/>
        </p:nvGrpSpPr>
        <p:grpSpPr>
          <a:xfrm>
            <a:off x="8941618" y="1533237"/>
            <a:ext cx="1564024" cy="2948569"/>
            <a:chOff x="7417618" y="1737870"/>
            <a:chExt cx="1564024" cy="2743935"/>
          </a:xfrm>
        </p:grpSpPr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078A021D-A131-48AB-89CA-CABB6E6D9675}"/>
                </a:ext>
              </a:extLst>
            </p:cNvPr>
            <p:cNvSpPr/>
            <p:nvPr/>
          </p:nvSpPr>
          <p:spPr>
            <a:xfrm>
              <a:off x="7417618" y="2266162"/>
              <a:ext cx="935912" cy="2011289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9AAA2839-1C6A-49E3-ACA4-98B1DA1DB7C6}"/>
                </a:ext>
              </a:extLst>
            </p:cNvPr>
            <p:cNvSpPr/>
            <p:nvPr/>
          </p:nvSpPr>
          <p:spPr>
            <a:xfrm>
              <a:off x="7417618" y="4278946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AE197467-15CB-4C56-9AD6-5F50DCF379C7}"/>
                </a:ext>
              </a:extLst>
            </p:cNvPr>
            <p:cNvSpPr/>
            <p:nvPr/>
          </p:nvSpPr>
          <p:spPr>
            <a:xfrm>
              <a:off x="7417618" y="4279859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365C90AB-C86E-450B-86E4-1C61EEFC0A72}"/>
                </a:ext>
              </a:extLst>
            </p:cNvPr>
            <p:cNvSpPr/>
            <p:nvPr/>
          </p:nvSpPr>
          <p:spPr>
            <a:xfrm>
              <a:off x="7417618" y="3877459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A58ACFE6-2003-4032-A636-15239229C13E}"/>
                </a:ext>
              </a:extLst>
            </p:cNvPr>
            <p:cNvSpPr/>
            <p:nvPr/>
          </p:nvSpPr>
          <p:spPr>
            <a:xfrm>
              <a:off x="7417618" y="3677075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06296BF5-329E-49C9-AFD5-968EFD9EF6C9}"/>
                </a:ext>
              </a:extLst>
            </p:cNvPr>
            <p:cNvSpPr/>
            <p:nvPr/>
          </p:nvSpPr>
          <p:spPr>
            <a:xfrm>
              <a:off x="7417618" y="3475613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72FA9185-934D-4AE3-908C-717A2D38968A}"/>
                </a:ext>
              </a:extLst>
            </p:cNvPr>
            <p:cNvSpPr/>
            <p:nvPr/>
          </p:nvSpPr>
          <p:spPr>
            <a:xfrm>
              <a:off x="7417618" y="3275229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8494AB2C-2B14-4CDB-BC31-1644905223C0}"/>
                </a:ext>
              </a:extLst>
            </p:cNvPr>
            <p:cNvSpPr/>
            <p:nvPr/>
          </p:nvSpPr>
          <p:spPr>
            <a:xfrm>
              <a:off x="7417618" y="3073767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7A078486-429B-4E3B-8E30-53841FD46F20}"/>
                </a:ext>
              </a:extLst>
            </p:cNvPr>
            <p:cNvSpPr/>
            <p:nvPr/>
          </p:nvSpPr>
          <p:spPr>
            <a:xfrm>
              <a:off x="7417618" y="2873383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5AE0CB08-7B87-46C9-8488-9108636DBA80}"/>
                </a:ext>
              </a:extLst>
            </p:cNvPr>
            <p:cNvSpPr/>
            <p:nvPr/>
          </p:nvSpPr>
          <p:spPr>
            <a:xfrm>
              <a:off x="7417618" y="2671633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2E9E27AD-95B5-4CDA-AFCE-FE785EFE7414}"/>
                </a:ext>
              </a:extLst>
            </p:cNvPr>
            <p:cNvSpPr/>
            <p:nvPr/>
          </p:nvSpPr>
          <p:spPr>
            <a:xfrm>
              <a:off x="7417618" y="2468569"/>
              <a:ext cx="935912" cy="201946"/>
            </a:xfrm>
            <a:prstGeom prst="rect">
              <a:avLst/>
            </a:prstGeom>
            <a:noFill/>
            <a:ln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직사각형 67">
              <a:extLst>
                <a:ext uri="{FF2B5EF4-FFF2-40B4-BE49-F238E27FC236}">
                  <a16:creationId xmlns:a16="http://schemas.microsoft.com/office/drawing/2014/main" id="{1ACB5F64-8F8D-45AF-BC69-16773EB53E3B}"/>
                </a:ext>
              </a:extLst>
            </p:cNvPr>
            <p:cNvSpPr/>
            <p:nvPr/>
          </p:nvSpPr>
          <p:spPr>
            <a:xfrm>
              <a:off x="7453317" y="1737870"/>
              <a:ext cx="899030" cy="496455"/>
            </a:xfrm>
            <a:prstGeom prst="rect">
              <a:avLst/>
            </a:prstGeom>
            <a:ln w="9525">
              <a:noFill/>
            </a:ln>
          </p:spPr>
          <p:txBody>
            <a:bodyPr wrap="square">
              <a:spAutoFit/>
            </a:bodyPr>
            <a:lstStyle/>
            <a:p>
              <a:pPr marL="10860" algn="ctr">
                <a:spcBef>
                  <a:spcPts val="103"/>
                </a:spcBef>
              </a:pPr>
              <a:r>
                <a:rPr lang="ko-KR" altLang="en-US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아파트</a:t>
              </a:r>
              <a:r>
                <a:rPr lang="en-US" altLang="ko-KR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(103</a:t>
              </a:r>
              <a:r>
                <a:rPr lang="ko-KR" altLang="en-US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동</a:t>
              </a:r>
              <a:r>
                <a:rPr lang="en-US" altLang="ko-KR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)</a:t>
              </a:r>
            </a:p>
            <a:p>
              <a:pPr marL="10860" algn="ctr">
                <a:spcBef>
                  <a:spcPts val="103"/>
                </a:spcBef>
              </a:pPr>
              <a:r>
                <a:rPr lang="en-US" altLang="ko-KR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(10</a:t>
              </a:r>
              <a:r>
                <a:rPr lang="ko-KR" altLang="en-US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층</a:t>
              </a:r>
              <a:r>
                <a:rPr lang="en-US" altLang="ko-KR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~18</a:t>
              </a:r>
              <a:r>
                <a:rPr lang="ko-KR" altLang="en-US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층</a:t>
              </a:r>
              <a:r>
                <a:rPr lang="en-US" altLang="ko-KR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/</a:t>
              </a:r>
            </a:p>
            <a:p>
              <a:pPr marL="10860" algn="ctr">
                <a:spcBef>
                  <a:spcPts val="103"/>
                </a:spcBef>
              </a:pPr>
              <a:r>
                <a:rPr lang="ko-KR" altLang="en-US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약 </a:t>
              </a:r>
              <a:r>
                <a:rPr lang="en-US" altLang="ko-KR" sz="900" b="1" spc="-21" dirty="0">
                  <a:solidFill>
                    <a:srgbClr val="464646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37M~60M)</a:t>
              </a:r>
              <a:endParaRPr lang="ko-KR" altLang="en-US" sz="900" b="1" spc="-21" dirty="0">
                <a:solidFill>
                  <a:srgbClr val="464646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endParaRPr>
            </a:p>
          </p:txBody>
        </p:sp>
        <p:cxnSp>
          <p:nvCxnSpPr>
            <p:cNvPr id="140" name="직선 화살표 연결선 139">
              <a:extLst>
                <a:ext uri="{FF2B5EF4-FFF2-40B4-BE49-F238E27FC236}">
                  <a16:creationId xmlns:a16="http://schemas.microsoft.com/office/drawing/2014/main" id="{0CE6DFA0-64E5-40E8-B047-F46B73D6E248}"/>
                </a:ext>
              </a:extLst>
            </p:cNvPr>
            <p:cNvCxnSpPr>
              <a:cxnSpLocks/>
            </p:cNvCxnSpPr>
            <p:nvPr/>
          </p:nvCxnSpPr>
          <p:spPr>
            <a:xfrm>
              <a:off x="8717217" y="3877459"/>
              <a:ext cx="0" cy="597358"/>
            </a:xfrm>
            <a:prstGeom prst="straightConnector1">
              <a:avLst/>
            </a:prstGeom>
            <a:ln w="12700">
              <a:solidFill>
                <a:srgbClr val="FF0000"/>
              </a:solidFill>
              <a:headEnd type="triangl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직사각형 140">
              <a:extLst>
                <a:ext uri="{FF2B5EF4-FFF2-40B4-BE49-F238E27FC236}">
                  <a16:creationId xmlns:a16="http://schemas.microsoft.com/office/drawing/2014/main" id="{D5E25052-9C80-40FA-A0D9-62E94948540F}"/>
                </a:ext>
              </a:extLst>
            </p:cNvPr>
            <p:cNvSpPr/>
            <p:nvPr/>
          </p:nvSpPr>
          <p:spPr>
            <a:xfrm>
              <a:off x="8246849" y="4025030"/>
              <a:ext cx="584955" cy="355634"/>
            </a:xfrm>
            <a:prstGeom prst="rect">
              <a:avLst/>
            </a:prstGeom>
            <a:ln w="9525">
              <a:noFill/>
            </a:ln>
          </p:spPr>
          <p:txBody>
            <a:bodyPr wrap="square">
              <a:spAutoFit/>
            </a:bodyPr>
            <a:lstStyle/>
            <a:p>
              <a:pPr marL="10860" algn="ctr">
                <a:spcBef>
                  <a:spcPts val="103"/>
                </a:spcBef>
              </a:pPr>
              <a:r>
                <a:rPr lang="ko-KR" altLang="en-US" sz="600" dirty="0"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공사소음 영향권</a:t>
              </a:r>
              <a:endParaRPr lang="en-US" altLang="ko-KR" sz="60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endParaRPr>
            </a:p>
            <a:p>
              <a:pPr marL="10860" algn="ctr">
                <a:spcBef>
                  <a:spcPts val="103"/>
                </a:spcBef>
              </a:pPr>
              <a:r>
                <a:rPr lang="en-US" altLang="ko-KR" sz="600" dirty="0"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: 3</a:t>
              </a:r>
              <a:r>
                <a:rPr lang="ko-KR" altLang="en-US" sz="600" dirty="0" err="1"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개층</a:t>
              </a:r>
              <a:endParaRPr lang="ko-KR" altLang="en-US" sz="60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endParaRPr>
            </a:p>
          </p:txBody>
        </p:sp>
        <p:cxnSp>
          <p:nvCxnSpPr>
            <p:cNvPr id="142" name="직선 연결선 141">
              <a:extLst>
                <a:ext uri="{FF2B5EF4-FFF2-40B4-BE49-F238E27FC236}">
                  <a16:creationId xmlns:a16="http://schemas.microsoft.com/office/drawing/2014/main" id="{36D71D52-24F5-4927-B0E6-A7BD265CA493}"/>
                </a:ext>
              </a:extLst>
            </p:cNvPr>
            <p:cNvCxnSpPr/>
            <p:nvPr/>
          </p:nvCxnSpPr>
          <p:spPr>
            <a:xfrm flipH="1">
              <a:off x="8352347" y="4474818"/>
              <a:ext cx="629295" cy="0"/>
            </a:xfrm>
            <a:prstGeom prst="line">
              <a:avLst/>
            </a:prstGeom>
            <a:ln w="952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직선 연결선 142">
              <a:extLst>
                <a:ext uri="{FF2B5EF4-FFF2-40B4-BE49-F238E27FC236}">
                  <a16:creationId xmlns:a16="http://schemas.microsoft.com/office/drawing/2014/main" id="{6387B693-8192-4816-A3FD-C63077B371CB}"/>
                </a:ext>
              </a:extLst>
            </p:cNvPr>
            <p:cNvCxnSpPr/>
            <p:nvPr/>
          </p:nvCxnSpPr>
          <p:spPr>
            <a:xfrm flipH="1">
              <a:off x="8352347" y="3887566"/>
              <a:ext cx="629295" cy="0"/>
            </a:xfrm>
            <a:prstGeom prst="line">
              <a:avLst/>
            </a:prstGeom>
            <a:ln w="9525"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7" name="그래픽 146" descr="눈">
              <a:extLst>
                <a:ext uri="{FF2B5EF4-FFF2-40B4-BE49-F238E27FC236}">
                  <a16:creationId xmlns:a16="http://schemas.microsoft.com/office/drawing/2014/main" id="{456C8E89-653F-41E7-99AC-9E059FC5ED0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424757" y="4241258"/>
              <a:ext cx="193979" cy="193171"/>
            </a:xfrm>
            <a:prstGeom prst="rect">
              <a:avLst/>
            </a:prstGeom>
          </p:spPr>
        </p:pic>
        <p:sp>
          <p:nvSpPr>
            <p:cNvPr id="78" name="직사각형 77">
              <a:extLst>
                <a:ext uri="{FF2B5EF4-FFF2-40B4-BE49-F238E27FC236}">
                  <a16:creationId xmlns:a16="http://schemas.microsoft.com/office/drawing/2014/main" id="{BA9F6D6F-1304-4593-A221-20EB267180A2}"/>
                </a:ext>
              </a:extLst>
            </p:cNvPr>
            <p:cNvSpPr/>
            <p:nvPr/>
          </p:nvSpPr>
          <p:spPr>
            <a:xfrm>
              <a:off x="7729207" y="4289188"/>
              <a:ext cx="584955" cy="171850"/>
            </a:xfrm>
            <a:prstGeom prst="rect">
              <a:avLst/>
            </a:prstGeom>
            <a:ln w="9525">
              <a:noFill/>
            </a:ln>
          </p:spPr>
          <p:txBody>
            <a:bodyPr wrap="square">
              <a:spAutoFit/>
            </a:bodyPr>
            <a:lstStyle/>
            <a:p>
              <a:pPr marL="10860" algn="ctr">
                <a:spcBef>
                  <a:spcPts val="103"/>
                </a:spcBef>
              </a:pPr>
              <a:r>
                <a:rPr lang="ko-KR" altLang="en-US" sz="600">
                  <a:latin typeface="함초롬바탕" panose="02030604000101010101" pitchFamily="18" charset="-127"/>
                  <a:ea typeface="함초롬바탕" panose="02030604000101010101" pitchFamily="18" charset="-127"/>
                  <a:cs typeface="함초롬바탕" panose="02030604000101010101" pitchFamily="18" charset="-127"/>
                </a:rPr>
                <a:t>필로티층</a:t>
              </a:r>
              <a:endParaRPr lang="ko-KR" altLang="en-US" sz="60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8371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>
            <a:alpha val="50000"/>
          </a:schemeClr>
        </a:solidFill>
        <a:ln w="6350">
          <a:solidFill>
            <a:schemeClr val="accent4">
              <a:lumMod val="50000"/>
            </a:schemeClr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1920</TotalTime>
  <Words>1730</Words>
  <Application>Microsoft Office PowerPoint</Application>
  <PresentationFormat>와이드스크린</PresentationFormat>
  <Paragraphs>500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9" baseType="lpstr">
      <vt:lpstr>Arial Unicode MS</vt:lpstr>
      <vt:lpstr>함초롬바탕</vt:lpstr>
      <vt:lpstr>Arial</vt:lpstr>
      <vt:lpstr>Calibri</vt:lpstr>
      <vt:lpstr>Calibri Light</vt:lpstr>
      <vt:lpstr>Times New Roman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ALT 3 학교 개축 설계의 구체적인 장점 </vt:lpstr>
      <vt:lpstr>ALT1,2 VS ALT3 비교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j004pc</dc:creator>
  <cp:lastModifiedBy>USER</cp:lastModifiedBy>
  <cp:revision>186</cp:revision>
  <cp:lastPrinted>2025-07-11T04:50:33Z</cp:lastPrinted>
  <dcterms:created xsi:type="dcterms:W3CDTF">2025-05-28T08:34:47Z</dcterms:created>
  <dcterms:modified xsi:type="dcterms:W3CDTF">2025-09-05T04:42:01Z</dcterms:modified>
  <cp:version/>
</cp:coreProperties>
</file>